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6858000" cy="9144000"/>
  <p:embeddedFontLst>
    <p:embeddedFont>
      <p:font typeface="Abril Fatface"/>
      <p:regular r:id="rId29"/>
    </p:embeddedFont>
    <p:embeddedFont>
      <p:font typeface="Griffy"/>
      <p:regular r:id="rId30"/>
    </p:embeddedFont>
    <p:embeddedFont>
      <p:font typeface="Poppins"/>
      <p:regular r:id="rId31"/>
      <p:bold r:id="rId32"/>
      <p:italic r:id="rId33"/>
      <p:boldItalic r:id="rId34"/>
    </p:embeddedFont>
    <p:embeddedFont>
      <p:font typeface="Barlow Condensed"/>
      <p:regular r:id="rId35"/>
      <p:bold r:id="rId36"/>
      <p:italic r:id="rId37"/>
      <p:boldItalic r:id="rId38"/>
    </p:embeddedFont>
    <p:embeddedFont>
      <p:font typeface="DM Sans"/>
      <p:regular r:id="rId39"/>
      <p:bold r:id="rId40"/>
      <p:italic r:id="rId41"/>
      <p:boldItalic r:id="rId42"/>
    </p:embeddedFont>
    <p:embeddedFont>
      <p:font typeface="Homemade Apple"/>
      <p:regular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MSans-bold.fntdata"/><Relationship Id="rId20" Type="http://schemas.openxmlformats.org/officeDocument/2006/relationships/slide" Target="slides/slide15.xml"/><Relationship Id="rId42" Type="http://schemas.openxmlformats.org/officeDocument/2006/relationships/font" Target="fonts/DMSans-boldItalic.fntdata"/><Relationship Id="rId41" Type="http://schemas.openxmlformats.org/officeDocument/2006/relationships/font" Target="fonts/DMSans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HomemadeApple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brilFatfac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regular.fntdata"/><Relationship Id="rId30" Type="http://schemas.openxmlformats.org/officeDocument/2006/relationships/font" Target="fonts/Griffy-regular.fntdata"/><Relationship Id="rId11" Type="http://schemas.openxmlformats.org/officeDocument/2006/relationships/slide" Target="slides/slide6.xml"/><Relationship Id="rId33" Type="http://schemas.openxmlformats.org/officeDocument/2006/relationships/font" Target="fonts/Poppins-italic.fntdata"/><Relationship Id="rId10" Type="http://schemas.openxmlformats.org/officeDocument/2006/relationships/slide" Target="slides/slide5.xml"/><Relationship Id="rId32" Type="http://schemas.openxmlformats.org/officeDocument/2006/relationships/font" Target="fonts/Poppins-bold.fntdata"/><Relationship Id="rId13" Type="http://schemas.openxmlformats.org/officeDocument/2006/relationships/slide" Target="slides/slide8.xml"/><Relationship Id="rId35" Type="http://schemas.openxmlformats.org/officeDocument/2006/relationships/font" Target="fonts/BarlowCondensed-regular.fntdata"/><Relationship Id="rId12" Type="http://schemas.openxmlformats.org/officeDocument/2006/relationships/slide" Target="slides/slide7.xml"/><Relationship Id="rId34" Type="http://schemas.openxmlformats.org/officeDocument/2006/relationships/font" Target="fonts/Poppins-boldItalic.fntdata"/><Relationship Id="rId15" Type="http://schemas.openxmlformats.org/officeDocument/2006/relationships/slide" Target="slides/slide10.xml"/><Relationship Id="rId37" Type="http://schemas.openxmlformats.org/officeDocument/2006/relationships/font" Target="fonts/BarlowCondensed-italic.fntdata"/><Relationship Id="rId14" Type="http://schemas.openxmlformats.org/officeDocument/2006/relationships/slide" Target="slides/slide9.xml"/><Relationship Id="rId36" Type="http://schemas.openxmlformats.org/officeDocument/2006/relationships/font" Target="fonts/BarlowCondensed-bold.fntdata"/><Relationship Id="rId17" Type="http://schemas.openxmlformats.org/officeDocument/2006/relationships/slide" Target="slides/slide12.xml"/><Relationship Id="rId39" Type="http://schemas.openxmlformats.org/officeDocument/2006/relationships/font" Target="fonts/DMSans-regular.fntdata"/><Relationship Id="rId16" Type="http://schemas.openxmlformats.org/officeDocument/2006/relationships/slide" Target="slides/slide11.xml"/><Relationship Id="rId38" Type="http://schemas.openxmlformats.org/officeDocument/2006/relationships/font" Target="fonts/BarlowCondensed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a073618e6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a073618e6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1599e3ce1f5_5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1599e3ce1f5_5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1599e3ce1f5_5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1599e3ce1f5_5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1599e3ce1f5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1599e3ce1f5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18c195093e6_2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18c195093e6_2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1599e3ce1f5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1599e3ce1f5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8c195093e6_2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8c195093e6_2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18c195093e6_2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18c195093e6_2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18c195093e6_2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18c195093e6_2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18c195093e6_2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18c195093e6_2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8c195093e6_2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8c195093e6_2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a073618e6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a073618e6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18c195093e6_2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18c195093e6_2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1599e3ce1f5_5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1599e3ce1f5_5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a073618e6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a073618e6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a073618e60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a073618e60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a073618e6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a073618e6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a073618e60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a073618e60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1599e3ce1f5_5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1599e3ce1f5_5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1599e3ce1f5_5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1599e3ce1f5_5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1599e3ce1f5_5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1599e3ce1f5_5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18c195093e6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18c195093e6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1599e3ce1f5_5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1599e3ce1f5_5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6.png"/><Relationship Id="rId11" Type="http://schemas.openxmlformats.org/officeDocument/2006/relationships/image" Target="../media/image5.png"/><Relationship Id="rId10" Type="http://schemas.openxmlformats.org/officeDocument/2006/relationships/image" Target="../media/image1.png"/><Relationship Id="rId9" Type="http://schemas.openxmlformats.org/officeDocument/2006/relationships/hyperlink" Target="https://www.instagram.com/slidesmania/" TargetMode="External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2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2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" name="Google Shape;43;p2"/>
          <p:cNvSpPr txBox="1"/>
          <p:nvPr>
            <p:ph type="title"/>
          </p:nvPr>
        </p:nvSpPr>
        <p:spPr>
          <a:xfrm>
            <a:off x="415600" y="2574580"/>
            <a:ext cx="11360700" cy="1230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44" name="Google Shape;44;p2"/>
          <p:cNvSpPr txBox="1"/>
          <p:nvPr>
            <p:ph idx="1" type="subTitle"/>
          </p:nvPr>
        </p:nvSpPr>
        <p:spPr>
          <a:xfrm>
            <a:off x="432800" y="5715300"/>
            <a:ext cx="113799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900"/>
              <a:buNone/>
              <a:defRPr/>
            </a:lvl9pPr>
          </a:lstStyle>
          <a:p/>
        </p:txBody>
      </p:sp>
      <p:sp>
        <p:nvSpPr>
          <p:cNvPr id="45" name="Google Shape;45;p2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11"/>
          <p:cNvGrpSpPr/>
          <p:nvPr/>
        </p:nvGrpSpPr>
        <p:grpSpPr>
          <a:xfrm flipH="1">
            <a:off x="21700" y="2918637"/>
            <a:ext cx="12245912" cy="3938882"/>
            <a:chOff x="4435" y="7748593"/>
            <a:chExt cx="12182563" cy="5161009"/>
          </a:xfrm>
        </p:grpSpPr>
        <p:sp>
          <p:nvSpPr>
            <p:cNvPr id="320" name="Google Shape;320;p11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11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11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11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11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11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1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11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1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11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11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Google Shape;341;p11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11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1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2" name="Google Shape;352;p11"/>
          <p:cNvSpPr txBox="1"/>
          <p:nvPr>
            <p:ph idx="1" type="subTitle"/>
          </p:nvPr>
        </p:nvSpPr>
        <p:spPr>
          <a:xfrm>
            <a:off x="565634" y="1729975"/>
            <a:ext cx="108975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353" name="Google Shape;353;p11"/>
          <p:cNvSpPr txBox="1"/>
          <p:nvPr>
            <p:ph idx="2" type="subTitle"/>
          </p:nvPr>
        </p:nvSpPr>
        <p:spPr>
          <a:xfrm>
            <a:off x="564884" y="3334868"/>
            <a:ext cx="108975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354" name="Google Shape;354;p11"/>
          <p:cNvSpPr txBox="1"/>
          <p:nvPr>
            <p:ph idx="3" type="subTitle"/>
          </p:nvPr>
        </p:nvSpPr>
        <p:spPr>
          <a:xfrm>
            <a:off x="564884" y="4939762"/>
            <a:ext cx="108975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355" name="Google Shape;355;p1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56" name="Google Shape;356;p11"/>
          <p:cNvSpPr txBox="1"/>
          <p:nvPr>
            <p:ph idx="4" type="body"/>
          </p:nvPr>
        </p:nvSpPr>
        <p:spPr>
          <a:xfrm>
            <a:off x="565625" y="2167925"/>
            <a:ext cx="108975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57" name="Google Shape;357;p11"/>
          <p:cNvSpPr txBox="1"/>
          <p:nvPr>
            <p:ph idx="5" type="body"/>
          </p:nvPr>
        </p:nvSpPr>
        <p:spPr>
          <a:xfrm>
            <a:off x="564875" y="3761388"/>
            <a:ext cx="108975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58" name="Google Shape;358;p11"/>
          <p:cNvSpPr txBox="1"/>
          <p:nvPr>
            <p:ph idx="6" type="body"/>
          </p:nvPr>
        </p:nvSpPr>
        <p:spPr>
          <a:xfrm>
            <a:off x="564875" y="5353050"/>
            <a:ext cx="108990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59" name="Google Shape;359;p11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eam">
  <p:cSld name="CUSTOM_8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oogle Shape;361;p12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362" name="Google Shape;362;p12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2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2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2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2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2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2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2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2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2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2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2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2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12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2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2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12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2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12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12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12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12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12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12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12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2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2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12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12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12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2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12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4" name="Google Shape;394;p12"/>
          <p:cNvSpPr txBox="1"/>
          <p:nvPr>
            <p:ph idx="1" type="subTitle"/>
          </p:nvPr>
        </p:nvSpPr>
        <p:spPr>
          <a:xfrm>
            <a:off x="1189052" y="4020675"/>
            <a:ext cx="26589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95" name="Google Shape;395;p12"/>
          <p:cNvSpPr txBox="1"/>
          <p:nvPr>
            <p:ph idx="2" type="subTitle"/>
          </p:nvPr>
        </p:nvSpPr>
        <p:spPr>
          <a:xfrm>
            <a:off x="4713302" y="4020675"/>
            <a:ext cx="26589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96" name="Google Shape;396;p12"/>
          <p:cNvSpPr txBox="1"/>
          <p:nvPr>
            <p:ph idx="3" type="subTitle"/>
          </p:nvPr>
        </p:nvSpPr>
        <p:spPr>
          <a:xfrm>
            <a:off x="8237552" y="4020675"/>
            <a:ext cx="26586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97" name="Google Shape;397;p12"/>
          <p:cNvSpPr txBox="1"/>
          <p:nvPr>
            <p:ph type="title"/>
          </p:nvPr>
        </p:nvSpPr>
        <p:spPr>
          <a:xfrm>
            <a:off x="1189050" y="669575"/>
            <a:ext cx="97074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98" name="Google Shape;398;p12"/>
          <p:cNvSpPr txBox="1"/>
          <p:nvPr>
            <p:ph idx="4" type="body"/>
          </p:nvPr>
        </p:nvSpPr>
        <p:spPr>
          <a:xfrm>
            <a:off x="1189050" y="4458625"/>
            <a:ext cx="26589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399" name="Google Shape;399;p12"/>
          <p:cNvSpPr txBox="1"/>
          <p:nvPr>
            <p:ph idx="5" type="body"/>
          </p:nvPr>
        </p:nvSpPr>
        <p:spPr>
          <a:xfrm>
            <a:off x="4713300" y="4447196"/>
            <a:ext cx="26589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400" name="Google Shape;400;p12"/>
          <p:cNvSpPr txBox="1"/>
          <p:nvPr>
            <p:ph idx="6" type="body"/>
          </p:nvPr>
        </p:nvSpPr>
        <p:spPr>
          <a:xfrm>
            <a:off x="8237550" y="4433967"/>
            <a:ext cx="26589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21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21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21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2100"/>
              </a:spcBef>
              <a:spcAft>
                <a:spcPts val="21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401" name="Google Shape;401;p12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Percentages">
  <p:cSld name="CUSTOM_1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13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404" name="Google Shape;404;p13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3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3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3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3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3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3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3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3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3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3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3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3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3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3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3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3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3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3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13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13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6" name="Google Shape;436;p13"/>
          <p:cNvSpPr txBox="1"/>
          <p:nvPr>
            <p:ph hasCustomPrompt="1" type="title"/>
          </p:nvPr>
        </p:nvSpPr>
        <p:spPr>
          <a:xfrm>
            <a:off x="715025" y="2378150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437" name="Google Shape;437;p13"/>
          <p:cNvSpPr txBox="1"/>
          <p:nvPr>
            <p:ph idx="2" type="title"/>
          </p:nvPr>
        </p:nvSpPr>
        <p:spPr>
          <a:xfrm>
            <a:off x="715025" y="898175"/>
            <a:ext cx="107148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riffy"/>
              <a:buNone/>
              <a:defRPr sz="4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9pPr>
          </a:lstStyle>
          <a:p/>
        </p:txBody>
      </p:sp>
      <p:sp>
        <p:nvSpPr>
          <p:cNvPr id="438" name="Google Shape;438;p13"/>
          <p:cNvSpPr txBox="1"/>
          <p:nvPr>
            <p:ph hasCustomPrompt="1" idx="3" type="title"/>
          </p:nvPr>
        </p:nvSpPr>
        <p:spPr>
          <a:xfrm>
            <a:off x="4516336" y="2378150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439" name="Google Shape;439;p13"/>
          <p:cNvSpPr txBox="1"/>
          <p:nvPr>
            <p:ph hasCustomPrompt="1" idx="4" type="title"/>
          </p:nvPr>
        </p:nvSpPr>
        <p:spPr>
          <a:xfrm>
            <a:off x="8481454" y="2378150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440" name="Google Shape;440;p13"/>
          <p:cNvSpPr txBox="1"/>
          <p:nvPr>
            <p:ph idx="1" type="body"/>
          </p:nvPr>
        </p:nvSpPr>
        <p:spPr>
          <a:xfrm>
            <a:off x="8481446" y="3619725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441" name="Google Shape;441;p13"/>
          <p:cNvSpPr txBox="1"/>
          <p:nvPr>
            <p:ph idx="5" type="body"/>
          </p:nvPr>
        </p:nvSpPr>
        <p:spPr>
          <a:xfrm>
            <a:off x="4516345" y="3608575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442" name="Google Shape;442;p13"/>
          <p:cNvSpPr txBox="1"/>
          <p:nvPr>
            <p:ph idx="6" type="body"/>
          </p:nvPr>
        </p:nvSpPr>
        <p:spPr>
          <a:xfrm>
            <a:off x="715025" y="3608575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683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683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443" name="Google Shape;443;p13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Six columns">
  <p:cSld name="CUSTOM_12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4"/>
          <p:cNvSpPr txBox="1"/>
          <p:nvPr>
            <p:ph idx="1" type="subTitle"/>
          </p:nvPr>
        </p:nvSpPr>
        <p:spPr>
          <a:xfrm>
            <a:off x="720400" y="2163600"/>
            <a:ext cx="32505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446" name="Google Shape;446;p14"/>
          <p:cNvSpPr txBox="1"/>
          <p:nvPr>
            <p:ph idx="2" type="subTitle"/>
          </p:nvPr>
        </p:nvSpPr>
        <p:spPr>
          <a:xfrm>
            <a:off x="720400" y="4020325"/>
            <a:ext cx="32505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447" name="Google Shape;447;p14"/>
          <p:cNvSpPr txBox="1"/>
          <p:nvPr>
            <p:ph idx="3" type="subTitle"/>
          </p:nvPr>
        </p:nvSpPr>
        <p:spPr>
          <a:xfrm>
            <a:off x="8381787" y="2172980"/>
            <a:ext cx="32505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448" name="Google Shape;448;p14"/>
          <p:cNvSpPr txBox="1"/>
          <p:nvPr>
            <p:ph idx="4" type="subTitle"/>
          </p:nvPr>
        </p:nvSpPr>
        <p:spPr>
          <a:xfrm>
            <a:off x="4571787" y="2180950"/>
            <a:ext cx="32505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449" name="Google Shape;449;p14"/>
          <p:cNvSpPr txBox="1"/>
          <p:nvPr>
            <p:ph idx="5" type="subTitle"/>
          </p:nvPr>
        </p:nvSpPr>
        <p:spPr>
          <a:xfrm>
            <a:off x="4571787" y="4020325"/>
            <a:ext cx="32505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450" name="Google Shape;450;p14"/>
          <p:cNvSpPr txBox="1"/>
          <p:nvPr>
            <p:ph idx="6" type="subTitle"/>
          </p:nvPr>
        </p:nvSpPr>
        <p:spPr>
          <a:xfrm>
            <a:off x="8381787" y="4001780"/>
            <a:ext cx="32505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451" name="Google Shape;451;p14"/>
          <p:cNvSpPr txBox="1"/>
          <p:nvPr>
            <p:ph type="title"/>
          </p:nvPr>
        </p:nvSpPr>
        <p:spPr>
          <a:xfrm>
            <a:off x="720400" y="898175"/>
            <a:ext cx="109119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452" name="Google Shape;452;p14"/>
          <p:cNvSpPr txBox="1"/>
          <p:nvPr>
            <p:ph idx="7" type="body"/>
          </p:nvPr>
        </p:nvSpPr>
        <p:spPr>
          <a:xfrm>
            <a:off x="4571787" y="2589800"/>
            <a:ext cx="32505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53" name="Google Shape;453;p14"/>
          <p:cNvSpPr txBox="1"/>
          <p:nvPr>
            <p:ph idx="8" type="body"/>
          </p:nvPr>
        </p:nvSpPr>
        <p:spPr>
          <a:xfrm>
            <a:off x="8381787" y="4418600"/>
            <a:ext cx="32505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54" name="Google Shape;454;p14"/>
          <p:cNvSpPr txBox="1"/>
          <p:nvPr>
            <p:ph idx="9" type="body"/>
          </p:nvPr>
        </p:nvSpPr>
        <p:spPr>
          <a:xfrm>
            <a:off x="4571787" y="4418600"/>
            <a:ext cx="32505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55" name="Google Shape;455;p14"/>
          <p:cNvSpPr txBox="1"/>
          <p:nvPr>
            <p:ph idx="13" type="body"/>
          </p:nvPr>
        </p:nvSpPr>
        <p:spPr>
          <a:xfrm>
            <a:off x="720400" y="2589800"/>
            <a:ext cx="32505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56" name="Google Shape;456;p14"/>
          <p:cNvSpPr txBox="1"/>
          <p:nvPr>
            <p:ph idx="14" type="body"/>
          </p:nvPr>
        </p:nvSpPr>
        <p:spPr>
          <a:xfrm>
            <a:off x="8381787" y="2589800"/>
            <a:ext cx="32505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57" name="Google Shape;457;p14"/>
          <p:cNvSpPr txBox="1"/>
          <p:nvPr>
            <p:ph idx="15" type="body"/>
          </p:nvPr>
        </p:nvSpPr>
        <p:spPr>
          <a:xfrm>
            <a:off x="720400" y="4418600"/>
            <a:ext cx="3250500" cy="83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grpSp>
        <p:nvGrpSpPr>
          <p:cNvPr id="458" name="Google Shape;458;p14"/>
          <p:cNvGrpSpPr/>
          <p:nvPr/>
        </p:nvGrpSpPr>
        <p:grpSpPr>
          <a:xfrm rot="10800000"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459" name="Google Shape;459;p14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14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14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14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14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14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14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14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14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14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14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14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14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4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4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4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4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4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4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4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4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4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4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4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4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4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4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4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4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1" name="Google Shape;491;p14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Map">
  <p:cSld name="CUSTOM_13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" name="Google Shape;493;p15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494" name="Google Shape;494;p15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6" name="Google Shape;526;p15"/>
          <p:cNvSpPr txBox="1"/>
          <p:nvPr>
            <p:ph idx="1" type="subTitle"/>
          </p:nvPr>
        </p:nvSpPr>
        <p:spPr>
          <a:xfrm>
            <a:off x="8378500" y="1882375"/>
            <a:ext cx="33978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527" name="Google Shape;527;p15"/>
          <p:cNvSpPr txBox="1"/>
          <p:nvPr>
            <p:ph idx="2" type="subTitle"/>
          </p:nvPr>
        </p:nvSpPr>
        <p:spPr>
          <a:xfrm>
            <a:off x="8378500" y="4102757"/>
            <a:ext cx="33978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528" name="Google Shape;528;p1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29" name="Google Shape;529;p15"/>
          <p:cNvSpPr txBox="1"/>
          <p:nvPr>
            <p:ph idx="3" type="body"/>
          </p:nvPr>
        </p:nvSpPr>
        <p:spPr>
          <a:xfrm>
            <a:off x="8378500" y="2318375"/>
            <a:ext cx="3397800" cy="155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30" name="Google Shape;530;p15"/>
          <p:cNvSpPr txBox="1"/>
          <p:nvPr>
            <p:ph idx="4" type="body"/>
          </p:nvPr>
        </p:nvSpPr>
        <p:spPr>
          <a:xfrm>
            <a:off x="8378500" y="4506700"/>
            <a:ext cx="3397800" cy="155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31" name="Google Shape;531;p15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5 Timeline">
  <p:cSld name="CUSTOM_14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16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534" name="Google Shape;534;p16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6" name="Google Shape;566;p16"/>
          <p:cNvSpPr txBox="1"/>
          <p:nvPr>
            <p:ph idx="1" type="subTitle"/>
          </p:nvPr>
        </p:nvSpPr>
        <p:spPr>
          <a:xfrm>
            <a:off x="415600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567" name="Google Shape;567;p16"/>
          <p:cNvSpPr txBox="1"/>
          <p:nvPr>
            <p:ph idx="2" type="subTitle"/>
          </p:nvPr>
        </p:nvSpPr>
        <p:spPr>
          <a:xfrm>
            <a:off x="2775377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568" name="Google Shape;568;p16"/>
          <p:cNvSpPr txBox="1"/>
          <p:nvPr>
            <p:ph idx="3" type="subTitle"/>
          </p:nvPr>
        </p:nvSpPr>
        <p:spPr>
          <a:xfrm>
            <a:off x="5135153" y="23425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569" name="Google Shape;569;p16"/>
          <p:cNvSpPr txBox="1"/>
          <p:nvPr>
            <p:ph idx="4" type="subTitle"/>
          </p:nvPr>
        </p:nvSpPr>
        <p:spPr>
          <a:xfrm>
            <a:off x="7494930" y="23425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570" name="Google Shape;570;p16"/>
          <p:cNvSpPr txBox="1"/>
          <p:nvPr>
            <p:ph idx="5" type="subTitle"/>
          </p:nvPr>
        </p:nvSpPr>
        <p:spPr>
          <a:xfrm>
            <a:off x="9854707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2pPr>
            <a:lvl3pPr lvl="2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3pPr>
            <a:lvl4pPr lvl="3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4pPr>
            <a:lvl5pPr lvl="4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5pPr>
            <a:lvl6pPr lvl="5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6pPr>
            <a:lvl7pPr lvl="6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7pPr>
            <a:lvl8pPr lvl="7" rtl="0" algn="ctr">
              <a:spcBef>
                <a:spcPts val="2100"/>
              </a:spcBef>
              <a:spcAft>
                <a:spcPts val="0"/>
              </a:spcAft>
              <a:buSzPts val="2200"/>
              <a:buNone/>
              <a:defRPr b="1" sz="2200"/>
            </a:lvl8pPr>
            <a:lvl9pPr lvl="8" rtl="0" algn="ctr">
              <a:spcBef>
                <a:spcPts val="2100"/>
              </a:spcBef>
              <a:spcAft>
                <a:spcPts val="2100"/>
              </a:spcAft>
              <a:buSzPts val="2200"/>
              <a:buNone/>
              <a:defRPr b="1" sz="2200"/>
            </a:lvl9pPr>
          </a:lstStyle>
          <a:p/>
        </p:txBody>
      </p:sp>
      <p:sp>
        <p:nvSpPr>
          <p:cNvPr id="571" name="Google Shape;571;p16"/>
          <p:cNvSpPr txBox="1"/>
          <p:nvPr>
            <p:ph type="title"/>
          </p:nvPr>
        </p:nvSpPr>
        <p:spPr>
          <a:xfrm>
            <a:off x="415600" y="974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72" name="Google Shape;572;p16"/>
          <p:cNvSpPr txBox="1"/>
          <p:nvPr>
            <p:ph idx="6" type="body"/>
          </p:nvPr>
        </p:nvSpPr>
        <p:spPr>
          <a:xfrm>
            <a:off x="415600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73" name="Google Shape;573;p16"/>
          <p:cNvSpPr txBox="1"/>
          <p:nvPr>
            <p:ph idx="7" type="body"/>
          </p:nvPr>
        </p:nvSpPr>
        <p:spPr>
          <a:xfrm>
            <a:off x="2775375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74" name="Google Shape;574;p16"/>
          <p:cNvSpPr txBox="1"/>
          <p:nvPr>
            <p:ph idx="8" type="body"/>
          </p:nvPr>
        </p:nvSpPr>
        <p:spPr>
          <a:xfrm>
            <a:off x="5135150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75" name="Google Shape;575;p16"/>
          <p:cNvSpPr txBox="1"/>
          <p:nvPr>
            <p:ph idx="9" type="body"/>
          </p:nvPr>
        </p:nvSpPr>
        <p:spPr>
          <a:xfrm>
            <a:off x="7494925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76" name="Google Shape;576;p16"/>
          <p:cNvSpPr txBox="1"/>
          <p:nvPr>
            <p:ph idx="13" type="body"/>
          </p:nvPr>
        </p:nvSpPr>
        <p:spPr>
          <a:xfrm>
            <a:off x="9854700" y="3238625"/>
            <a:ext cx="1997700" cy="2330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77" name="Google Shape;577;p16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6 Title and text left">
  <p:cSld name="CUSTOM_15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7"/>
          <p:cNvSpPr txBox="1"/>
          <p:nvPr>
            <p:ph type="title"/>
          </p:nvPr>
        </p:nvSpPr>
        <p:spPr>
          <a:xfrm>
            <a:off x="644200" y="974375"/>
            <a:ext cx="55815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80" name="Google Shape;580;p17"/>
          <p:cNvSpPr txBox="1"/>
          <p:nvPr>
            <p:ph idx="1" type="body"/>
          </p:nvPr>
        </p:nvSpPr>
        <p:spPr>
          <a:xfrm>
            <a:off x="644050" y="2097700"/>
            <a:ext cx="5581500" cy="3565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grpSp>
        <p:nvGrpSpPr>
          <p:cNvPr id="581" name="Google Shape;581;p17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582" name="Google Shape;582;p17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4" name="Google Shape;614;p17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7 Title and text right">
  <p:cSld name="CUSTOM_16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8"/>
          <p:cNvSpPr txBox="1"/>
          <p:nvPr>
            <p:ph type="title"/>
          </p:nvPr>
        </p:nvSpPr>
        <p:spPr>
          <a:xfrm>
            <a:off x="5978200" y="974375"/>
            <a:ext cx="55815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617" name="Google Shape;617;p18"/>
          <p:cNvSpPr txBox="1"/>
          <p:nvPr>
            <p:ph idx="1" type="body"/>
          </p:nvPr>
        </p:nvSpPr>
        <p:spPr>
          <a:xfrm>
            <a:off x="5978300" y="2508425"/>
            <a:ext cx="5581500" cy="3106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grpSp>
        <p:nvGrpSpPr>
          <p:cNvPr id="618" name="Google Shape;618;p18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619" name="Google Shape;619;p18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18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18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18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18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18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18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18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18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18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18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18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18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18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18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18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18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18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18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18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18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18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18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1" name="Google Shape;651;p18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1 Credits">
  <p:cSld name="CUSTOM_16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2698631" scaled="0"/>
        </a:gradFill>
      </p:bgPr>
    </p:bg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9"/>
          <p:cNvSpPr txBox="1"/>
          <p:nvPr>
            <p:ph type="title"/>
          </p:nvPr>
        </p:nvSpPr>
        <p:spPr>
          <a:xfrm>
            <a:off x="858975" y="1150325"/>
            <a:ext cx="10356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654" name="Google Shape;654;p19"/>
          <p:cNvSpPr txBox="1"/>
          <p:nvPr>
            <p:ph idx="1" type="body"/>
          </p:nvPr>
        </p:nvSpPr>
        <p:spPr>
          <a:xfrm>
            <a:off x="859161" y="2150975"/>
            <a:ext cx="10356000" cy="3106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1pPr>
            <a:lvl2pPr indent="-349250" lvl="1" marL="91440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indent="-349250" lvl="2" marL="137160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indent="-349250" lvl="3" marL="182880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indent="-349250" lvl="4" marL="228600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indent="-349250" lvl="5" marL="274320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indent="-349250" lvl="6" marL="320040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indent="-349250" lvl="7" marL="365760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indent="-349250" lvl="8" marL="4114800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55" name="Google Shape;655;p19"/>
          <p:cNvGrpSpPr/>
          <p:nvPr/>
        </p:nvGrpSpPr>
        <p:grpSpPr>
          <a:xfrm>
            <a:off x="-130700" y="3234091"/>
            <a:ext cx="12322662" cy="3624061"/>
            <a:chOff x="4435" y="7748593"/>
            <a:chExt cx="12182563" cy="5161009"/>
          </a:xfrm>
        </p:grpSpPr>
        <p:sp>
          <p:nvSpPr>
            <p:cNvPr id="656" name="Google Shape;656;p19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19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19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19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19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19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19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19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19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19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19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19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19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19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19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19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19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19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9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9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19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9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9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9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19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19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19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19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19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19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19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19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8" name="Google Shape;688;p19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8 Custom Layout 1">
  <p:cSld name="CUSTOM_17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20"/>
          <p:cNvGrpSpPr/>
          <p:nvPr/>
        </p:nvGrpSpPr>
        <p:grpSpPr>
          <a:xfrm flipH="1"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691" name="Google Shape;691;p20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20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20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20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20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20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20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20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20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20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20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20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20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20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20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20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20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20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20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20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20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20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20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20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3" name="Google Shape;723;p20"/>
          <p:cNvSpPr txBox="1"/>
          <p:nvPr>
            <p:ph idx="1" type="subTitle"/>
          </p:nvPr>
        </p:nvSpPr>
        <p:spPr>
          <a:xfrm>
            <a:off x="4918475" y="2716900"/>
            <a:ext cx="55815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 algn="r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r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r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r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r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r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r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r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24" name="Google Shape;724;p20"/>
          <p:cNvSpPr txBox="1"/>
          <p:nvPr>
            <p:ph type="title"/>
          </p:nvPr>
        </p:nvSpPr>
        <p:spPr>
          <a:xfrm>
            <a:off x="4918475" y="1784050"/>
            <a:ext cx="5581500" cy="7635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725" name="Google Shape;725;p20"/>
          <p:cNvSpPr txBox="1"/>
          <p:nvPr>
            <p:ph idx="2" type="body"/>
          </p:nvPr>
        </p:nvSpPr>
        <p:spPr>
          <a:xfrm>
            <a:off x="4918525" y="3581700"/>
            <a:ext cx="5581500" cy="134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726" name="Google Shape;726;p20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ust title">
  <p:cSld name="CUSTOM_18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 txBox="1"/>
          <p:nvPr>
            <p:ph type="title"/>
          </p:nvPr>
        </p:nvSpPr>
        <p:spPr>
          <a:xfrm>
            <a:off x="415650" y="421105"/>
            <a:ext cx="11360700" cy="1230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48" name="Google Shape;48;p3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20"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8" name="Google Shape;728;p2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29" name="Google Shape;729;p2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1"/>
            <p:cNvSpPr txBox="1"/>
            <p:nvPr/>
          </p:nvSpPr>
          <p:spPr>
            <a:xfrm>
              <a:off x="463500" y="2858061"/>
              <a:ext cx="8956500" cy="24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lang="en" sz="36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sz="3000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lang="en" sz="27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lang="en" sz="44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731" name="Google Shape;731;p21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id="732" name="Google Shape;732;p21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3" name="Google Shape;733;p21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4" name="Google Shape;734;p21">
              <a:hlinkClick r:id="rId7"/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5" name="Google Shape;735;p21">
              <a:hlinkClick r:id="rId9"/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6" name="Google Shape;736;p21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sz="2400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737" name="Google Shape;737;p21"/>
          <p:cNvPicPr preferRelativeResize="0"/>
          <p:nvPr/>
        </p:nvPicPr>
        <p:blipFill rotWithShape="1">
          <a:blip r:embed="rId11">
            <a:alphaModFix/>
          </a:blip>
          <a:srcRect b="20906" l="0" r="0" t="16256"/>
          <a:stretch/>
        </p:blipFill>
        <p:spPr>
          <a:xfrm>
            <a:off x="125075" y="493725"/>
            <a:ext cx="8239800" cy="207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4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51" name="Google Shape;51;p4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Google Shape;83;p4"/>
          <p:cNvSpPr txBox="1"/>
          <p:nvPr>
            <p:ph type="title"/>
          </p:nvPr>
        </p:nvSpPr>
        <p:spPr>
          <a:xfrm>
            <a:off x="6072725" y="1583975"/>
            <a:ext cx="5322600" cy="132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84" name="Google Shape;84;p4"/>
          <p:cNvSpPr txBox="1"/>
          <p:nvPr>
            <p:ph idx="1" type="body"/>
          </p:nvPr>
        </p:nvSpPr>
        <p:spPr>
          <a:xfrm>
            <a:off x="6072700" y="2988275"/>
            <a:ext cx="5322600" cy="2235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85" name="Google Shape;85;p4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5"/>
          <p:cNvGrpSpPr/>
          <p:nvPr/>
        </p:nvGrpSpPr>
        <p:grpSpPr>
          <a:xfrm flipH="1"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88" name="Google Shape;88;p5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5"/>
          <p:cNvSpPr txBox="1"/>
          <p:nvPr>
            <p:ph type="title"/>
          </p:nvPr>
        </p:nvSpPr>
        <p:spPr>
          <a:xfrm>
            <a:off x="720400" y="669575"/>
            <a:ext cx="110559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1" name="Google Shape;121;p5"/>
          <p:cNvSpPr txBox="1"/>
          <p:nvPr>
            <p:ph idx="1" type="body"/>
          </p:nvPr>
        </p:nvSpPr>
        <p:spPr>
          <a:xfrm>
            <a:off x="720400" y="2841595"/>
            <a:ext cx="32946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22" name="Google Shape;122;p5"/>
          <p:cNvSpPr txBox="1"/>
          <p:nvPr>
            <p:ph idx="2" type="body"/>
          </p:nvPr>
        </p:nvSpPr>
        <p:spPr>
          <a:xfrm>
            <a:off x="4678325" y="2841595"/>
            <a:ext cx="32946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23" name="Google Shape;123;p5"/>
          <p:cNvSpPr txBox="1"/>
          <p:nvPr>
            <p:ph idx="3" type="body"/>
          </p:nvPr>
        </p:nvSpPr>
        <p:spPr>
          <a:xfrm>
            <a:off x="720400" y="4882654"/>
            <a:ext cx="32946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24" name="Google Shape;124;p5"/>
          <p:cNvSpPr txBox="1"/>
          <p:nvPr>
            <p:ph idx="4" type="body"/>
          </p:nvPr>
        </p:nvSpPr>
        <p:spPr>
          <a:xfrm>
            <a:off x="4678325" y="4882654"/>
            <a:ext cx="3294600" cy="1322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25" name="Google Shape;125;p5"/>
          <p:cNvSpPr txBox="1"/>
          <p:nvPr>
            <p:ph idx="5" type="title"/>
          </p:nvPr>
        </p:nvSpPr>
        <p:spPr>
          <a:xfrm>
            <a:off x="720400" y="2145825"/>
            <a:ext cx="32946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6" name="Google Shape;126;p5"/>
          <p:cNvSpPr txBox="1"/>
          <p:nvPr>
            <p:ph idx="6" type="title"/>
          </p:nvPr>
        </p:nvSpPr>
        <p:spPr>
          <a:xfrm>
            <a:off x="4678325" y="2145825"/>
            <a:ext cx="32946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7" name="Google Shape;127;p5"/>
          <p:cNvSpPr txBox="1"/>
          <p:nvPr>
            <p:ph idx="7" type="title"/>
          </p:nvPr>
        </p:nvSpPr>
        <p:spPr>
          <a:xfrm>
            <a:off x="720400" y="4186884"/>
            <a:ext cx="32946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8" name="Google Shape;128;p5"/>
          <p:cNvSpPr txBox="1"/>
          <p:nvPr>
            <p:ph idx="8" type="title"/>
          </p:nvPr>
        </p:nvSpPr>
        <p:spPr>
          <a:xfrm>
            <a:off x="4678325" y="4186884"/>
            <a:ext cx="3294600" cy="695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drich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9" name="Google Shape;129;p5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/>
          <p:nvPr>
            <p:ph idx="1" type="body"/>
          </p:nvPr>
        </p:nvSpPr>
        <p:spPr>
          <a:xfrm>
            <a:off x="4386975" y="2965625"/>
            <a:ext cx="7389300" cy="207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32" name="Google Shape;132;p6"/>
          <p:cNvSpPr txBox="1"/>
          <p:nvPr>
            <p:ph type="title"/>
          </p:nvPr>
        </p:nvSpPr>
        <p:spPr>
          <a:xfrm>
            <a:off x="4386975" y="2041175"/>
            <a:ext cx="73893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grpSp>
        <p:nvGrpSpPr>
          <p:cNvPr id="133" name="Google Shape;133;p6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34" name="Google Shape;134;p6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6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6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6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6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6" name="Google Shape;166;p6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Two columns">
  <p:cSld name="CUSTOM_4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7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69" name="Google Shape;169;p7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1" name="Google Shape;201;p7"/>
          <p:cNvSpPr txBox="1"/>
          <p:nvPr>
            <p:ph idx="1" type="subTitle"/>
          </p:nvPr>
        </p:nvSpPr>
        <p:spPr>
          <a:xfrm>
            <a:off x="873360" y="1813775"/>
            <a:ext cx="49611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02" name="Google Shape;202;p7"/>
          <p:cNvSpPr txBox="1"/>
          <p:nvPr>
            <p:ph idx="2" type="subTitle"/>
          </p:nvPr>
        </p:nvSpPr>
        <p:spPr>
          <a:xfrm>
            <a:off x="6464155" y="1813775"/>
            <a:ext cx="49608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03" name="Google Shape;203;p7"/>
          <p:cNvSpPr txBox="1"/>
          <p:nvPr>
            <p:ph type="title"/>
          </p:nvPr>
        </p:nvSpPr>
        <p:spPr>
          <a:xfrm>
            <a:off x="873350" y="836300"/>
            <a:ext cx="105519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04" name="Google Shape;204;p7"/>
          <p:cNvSpPr txBox="1"/>
          <p:nvPr>
            <p:ph idx="3" type="body"/>
          </p:nvPr>
        </p:nvSpPr>
        <p:spPr>
          <a:xfrm>
            <a:off x="873350" y="2750800"/>
            <a:ext cx="4960800" cy="311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05" name="Google Shape;205;p7"/>
          <p:cNvSpPr txBox="1"/>
          <p:nvPr>
            <p:ph idx="4" type="body"/>
          </p:nvPr>
        </p:nvSpPr>
        <p:spPr>
          <a:xfrm>
            <a:off x="6464146" y="2739050"/>
            <a:ext cx="4961100" cy="311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06" name="Google Shape;206;p7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One column">
  <p:cSld name="CUSTOM_5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oogle Shape;208;p8"/>
          <p:cNvGrpSpPr/>
          <p:nvPr/>
        </p:nvGrpSpPr>
        <p:grpSpPr>
          <a:xfrm flipH="1"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209" name="Google Shape;209;p8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1" name="Google Shape;241;p8"/>
          <p:cNvSpPr txBox="1"/>
          <p:nvPr>
            <p:ph idx="1" type="subTitle"/>
          </p:nvPr>
        </p:nvSpPr>
        <p:spPr>
          <a:xfrm>
            <a:off x="2474965" y="2530200"/>
            <a:ext cx="72915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42" name="Google Shape;242;p8"/>
          <p:cNvSpPr txBox="1"/>
          <p:nvPr>
            <p:ph type="title"/>
          </p:nvPr>
        </p:nvSpPr>
        <p:spPr>
          <a:xfrm>
            <a:off x="2425525" y="1099400"/>
            <a:ext cx="72915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43" name="Google Shape;243;p8"/>
          <p:cNvSpPr txBox="1"/>
          <p:nvPr>
            <p:ph idx="2" type="body"/>
          </p:nvPr>
        </p:nvSpPr>
        <p:spPr>
          <a:xfrm>
            <a:off x="2474975" y="3190375"/>
            <a:ext cx="7291500" cy="2646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44" name="Google Shape;244;p8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Quote">
  <p:cSld name="CUSTOM_6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" name="Google Shape;246;p9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247" name="Google Shape;247;p9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9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9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9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9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9" name="Google Shape;279;p9"/>
          <p:cNvSpPr txBox="1"/>
          <p:nvPr>
            <p:ph type="title"/>
          </p:nvPr>
        </p:nvSpPr>
        <p:spPr>
          <a:xfrm>
            <a:off x="558100" y="1873525"/>
            <a:ext cx="11095500" cy="31608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80" name="Google Shape;280;p9"/>
          <p:cNvSpPr txBox="1"/>
          <p:nvPr>
            <p:ph idx="1" type="subTitle"/>
          </p:nvPr>
        </p:nvSpPr>
        <p:spPr>
          <a:xfrm>
            <a:off x="632875" y="5919475"/>
            <a:ext cx="11379900" cy="717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81" name="Google Shape;281;p9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Big Title">
  <p:cSld name="CUSTOM_7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" name="Google Shape;283;p10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284" name="Google Shape;284;p10"/>
            <p:cNvSpPr/>
            <p:nvPr/>
          </p:nvSpPr>
          <p:spPr>
            <a:xfrm>
              <a:off x="4435" y="7748593"/>
              <a:ext cx="12182563" cy="5161009"/>
            </a:xfrm>
            <a:custGeom>
              <a:rect b="b" l="l" r="r" t="t"/>
              <a:pathLst>
                <a:path extrusionOk="0" h="5161009" w="12182563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0"/>
            <p:cNvSpPr/>
            <p:nvPr/>
          </p:nvSpPr>
          <p:spPr>
            <a:xfrm>
              <a:off x="7454" y="7872778"/>
              <a:ext cx="12179449" cy="4973808"/>
            </a:xfrm>
            <a:custGeom>
              <a:rect b="b" l="l" r="r" t="t"/>
              <a:pathLst>
                <a:path extrusionOk="0" h="4973808" w="12179449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10568" y="7997057"/>
              <a:ext cx="12176240" cy="4787302"/>
            </a:xfrm>
            <a:custGeom>
              <a:rect b="b" l="l" r="r" t="t"/>
              <a:pathLst>
                <a:path extrusionOk="0" h="4787302" w="1217624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0"/>
            <p:cNvSpPr/>
            <p:nvPr/>
          </p:nvSpPr>
          <p:spPr>
            <a:xfrm>
              <a:off x="13588" y="8121525"/>
              <a:ext cx="12172938" cy="4601569"/>
            </a:xfrm>
            <a:custGeom>
              <a:rect b="b" l="l" r="r" t="t"/>
              <a:pathLst>
                <a:path extrusionOk="0" h="4601569" w="12172938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0"/>
            <p:cNvSpPr/>
            <p:nvPr/>
          </p:nvSpPr>
          <p:spPr>
            <a:xfrm>
              <a:off x="16608" y="8245804"/>
              <a:ext cx="12170106" cy="4416557"/>
            </a:xfrm>
            <a:custGeom>
              <a:rect b="b" l="l" r="r" t="t"/>
              <a:pathLst>
                <a:path extrusionOk="0" h="4416557" w="12170106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0"/>
            <p:cNvSpPr/>
            <p:nvPr/>
          </p:nvSpPr>
          <p:spPr>
            <a:xfrm>
              <a:off x="19722" y="8370178"/>
              <a:ext cx="12166615" cy="4232536"/>
            </a:xfrm>
            <a:custGeom>
              <a:rect b="b" l="l" r="r" t="t"/>
              <a:pathLst>
                <a:path extrusionOk="0" h="4232536" w="12166615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0"/>
            <p:cNvSpPr/>
            <p:nvPr/>
          </p:nvSpPr>
          <p:spPr>
            <a:xfrm>
              <a:off x="22742" y="8494551"/>
              <a:ext cx="12163690" cy="4049276"/>
            </a:xfrm>
            <a:custGeom>
              <a:rect b="b" l="l" r="r" t="t"/>
              <a:pathLst>
                <a:path extrusionOk="0" h="4049276" w="1216369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25761" y="8618736"/>
              <a:ext cx="12160387" cy="3867222"/>
            </a:xfrm>
            <a:custGeom>
              <a:rect b="b" l="l" r="r" t="t"/>
              <a:pathLst>
                <a:path extrusionOk="0" h="3867222" w="12160387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0"/>
            <p:cNvSpPr/>
            <p:nvPr/>
          </p:nvSpPr>
          <p:spPr>
            <a:xfrm>
              <a:off x="28781" y="8743109"/>
              <a:ext cx="12157084" cy="3686107"/>
            </a:xfrm>
            <a:custGeom>
              <a:rect b="b" l="l" r="r" t="t"/>
              <a:pathLst>
                <a:path extrusionOk="0" h="3686107" w="12157084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0"/>
            <p:cNvSpPr/>
            <p:nvPr/>
          </p:nvSpPr>
          <p:spPr>
            <a:xfrm>
              <a:off x="31895" y="8867766"/>
              <a:ext cx="12153970" cy="3505951"/>
            </a:xfrm>
            <a:custGeom>
              <a:rect b="b" l="l" r="r" t="t"/>
              <a:pathLst>
                <a:path extrusionOk="0" h="3505951" w="1215397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0"/>
            <p:cNvSpPr/>
            <p:nvPr/>
          </p:nvSpPr>
          <p:spPr>
            <a:xfrm>
              <a:off x="34915" y="8991762"/>
              <a:ext cx="12151139" cy="3327091"/>
            </a:xfrm>
            <a:custGeom>
              <a:rect b="b" l="l" r="r" t="t"/>
              <a:pathLst>
                <a:path extrusionOk="0" h="3327091" w="12151139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0"/>
            <p:cNvSpPr/>
            <p:nvPr/>
          </p:nvSpPr>
          <p:spPr>
            <a:xfrm>
              <a:off x="37934" y="9116230"/>
              <a:ext cx="12147742" cy="3149423"/>
            </a:xfrm>
            <a:custGeom>
              <a:rect b="b" l="l" r="r" t="t"/>
              <a:pathLst>
                <a:path extrusionOk="0" h="3149423" w="12147742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0"/>
            <p:cNvSpPr/>
            <p:nvPr/>
          </p:nvSpPr>
          <p:spPr>
            <a:xfrm>
              <a:off x="40954" y="9240698"/>
              <a:ext cx="12144534" cy="2972959"/>
            </a:xfrm>
            <a:custGeom>
              <a:rect b="b" l="l" r="r" t="t"/>
              <a:pathLst>
                <a:path extrusionOk="0" h="2972959" w="12144534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0"/>
            <p:cNvSpPr/>
            <p:nvPr/>
          </p:nvSpPr>
          <p:spPr>
            <a:xfrm>
              <a:off x="44068" y="9364883"/>
              <a:ext cx="12141514" cy="2797895"/>
            </a:xfrm>
            <a:custGeom>
              <a:rect b="b" l="l" r="r" t="t"/>
              <a:pathLst>
                <a:path extrusionOk="0" h="2797895" w="12141514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0"/>
            <p:cNvSpPr/>
            <p:nvPr/>
          </p:nvSpPr>
          <p:spPr>
            <a:xfrm>
              <a:off x="47088" y="9489162"/>
              <a:ext cx="12138212" cy="2624367"/>
            </a:xfrm>
            <a:custGeom>
              <a:rect b="b" l="l" r="r" t="t"/>
              <a:pathLst>
                <a:path extrusionOk="0" h="2624367" w="12138212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10"/>
            <p:cNvSpPr/>
            <p:nvPr/>
          </p:nvSpPr>
          <p:spPr>
            <a:xfrm>
              <a:off x="50107" y="9613818"/>
              <a:ext cx="12135097" cy="2452279"/>
            </a:xfrm>
            <a:custGeom>
              <a:rect b="b" l="l" r="r" t="t"/>
              <a:pathLst>
                <a:path extrusionOk="0" h="2452279" w="12135097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0"/>
            <p:cNvSpPr/>
            <p:nvPr/>
          </p:nvSpPr>
          <p:spPr>
            <a:xfrm>
              <a:off x="53127" y="9577110"/>
              <a:ext cx="12131983" cy="2442840"/>
            </a:xfrm>
            <a:custGeom>
              <a:rect b="b" l="l" r="r" t="t"/>
              <a:pathLst>
                <a:path extrusionOk="0" h="2442840" w="12131983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0"/>
            <p:cNvSpPr/>
            <p:nvPr/>
          </p:nvSpPr>
          <p:spPr>
            <a:xfrm>
              <a:off x="56241" y="9459625"/>
              <a:ext cx="12128775" cy="2516043"/>
            </a:xfrm>
            <a:custGeom>
              <a:rect b="b" l="l" r="r" t="t"/>
              <a:pathLst>
                <a:path extrusionOk="0" h="2516043" w="12128775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0"/>
            <p:cNvSpPr/>
            <p:nvPr/>
          </p:nvSpPr>
          <p:spPr>
            <a:xfrm>
              <a:off x="59261" y="9342141"/>
              <a:ext cx="12125566" cy="2591074"/>
            </a:xfrm>
            <a:custGeom>
              <a:rect b="b" l="l" r="r" t="t"/>
              <a:pathLst>
                <a:path extrusionOk="0" h="2591074" w="12125566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0"/>
            <p:cNvSpPr/>
            <p:nvPr/>
          </p:nvSpPr>
          <p:spPr>
            <a:xfrm>
              <a:off x="62281" y="9224656"/>
              <a:ext cx="12122358" cy="2668023"/>
            </a:xfrm>
            <a:custGeom>
              <a:rect b="b" l="l" r="r" t="t"/>
              <a:pathLst>
                <a:path extrusionOk="0" h="2668023" w="12122358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0"/>
            <p:cNvSpPr/>
            <p:nvPr/>
          </p:nvSpPr>
          <p:spPr>
            <a:xfrm>
              <a:off x="65300" y="9107171"/>
              <a:ext cx="12119338" cy="2747422"/>
            </a:xfrm>
            <a:custGeom>
              <a:rect b="b" l="l" r="r" t="t"/>
              <a:pathLst>
                <a:path extrusionOk="0" h="2747422" w="12119338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0"/>
            <p:cNvSpPr/>
            <p:nvPr/>
          </p:nvSpPr>
          <p:spPr>
            <a:xfrm>
              <a:off x="68414" y="8989686"/>
              <a:ext cx="12116129" cy="2829481"/>
            </a:xfrm>
            <a:custGeom>
              <a:rect b="b" l="l" r="r" t="t"/>
              <a:pathLst>
                <a:path extrusionOk="0" h="2829481" w="12116129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10"/>
            <p:cNvSpPr/>
            <p:nvPr/>
          </p:nvSpPr>
          <p:spPr>
            <a:xfrm>
              <a:off x="71434" y="8872107"/>
              <a:ext cx="12112827" cy="2914508"/>
            </a:xfrm>
            <a:custGeom>
              <a:rect b="b" l="l" r="r" t="t"/>
              <a:pathLst>
                <a:path extrusionOk="0" h="2914508" w="12112827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10"/>
            <p:cNvSpPr/>
            <p:nvPr/>
          </p:nvSpPr>
          <p:spPr>
            <a:xfrm>
              <a:off x="74454" y="8754622"/>
              <a:ext cx="12109619" cy="3002639"/>
            </a:xfrm>
            <a:custGeom>
              <a:rect b="b" l="l" r="r" t="t"/>
              <a:pathLst>
                <a:path extrusionOk="0" h="3002639" w="12109619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10"/>
            <p:cNvSpPr/>
            <p:nvPr/>
          </p:nvSpPr>
          <p:spPr>
            <a:xfrm>
              <a:off x="77473" y="8637137"/>
              <a:ext cx="12106316" cy="3093666"/>
            </a:xfrm>
            <a:custGeom>
              <a:rect b="b" l="l" r="r" t="t"/>
              <a:pathLst>
                <a:path extrusionOk="0" h="3093666" w="12106316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10"/>
            <p:cNvSpPr/>
            <p:nvPr/>
          </p:nvSpPr>
          <p:spPr>
            <a:xfrm>
              <a:off x="80587" y="8519652"/>
              <a:ext cx="12103296" cy="3188282"/>
            </a:xfrm>
            <a:custGeom>
              <a:rect b="b" l="l" r="r" t="t"/>
              <a:pathLst>
                <a:path extrusionOk="0" h="3188282" w="12103296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10"/>
            <p:cNvSpPr/>
            <p:nvPr/>
          </p:nvSpPr>
          <p:spPr>
            <a:xfrm>
              <a:off x="83607" y="8402168"/>
              <a:ext cx="12100277" cy="3285815"/>
            </a:xfrm>
            <a:custGeom>
              <a:rect b="b" l="l" r="r" t="t"/>
              <a:pathLst>
                <a:path extrusionOk="0" h="3285815" w="12100277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10"/>
            <p:cNvSpPr/>
            <p:nvPr/>
          </p:nvSpPr>
          <p:spPr>
            <a:xfrm>
              <a:off x="86627" y="8284683"/>
              <a:ext cx="12097068" cy="3387087"/>
            </a:xfrm>
            <a:custGeom>
              <a:rect b="b" l="l" r="r" t="t"/>
              <a:pathLst>
                <a:path extrusionOk="0" h="3387087" w="12097068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10"/>
            <p:cNvSpPr/>
            <p:nvPr/>
          </p:nvSpPr>
          <p:spPr>
            <a:xfrm>
              <a:off x="89647" y="8167104"/>
              <a:ext cx="12093859" cy="3491821"/>
            </a:xfrm>
            <a:custGeom>
              <a:rect b="b" l="l" r="r" t="t"/>
              <a:pathLst>
                <a:path extrusionOk="0" h="3491821" w="12093859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10"/>
            <p:cNvSpPr/>
            <p:nvPr/>
          </p:nvSpPr>
          <p:spPr>
            <a:xfrm>
              <a:off x="92761" y="8049619"/>
              <a:ext cx="12090651" cy="3600743"/>
            </a:xfrm>
            <a:custGeom>
              <a:rect b="b" l="l" r="r" t="t"/>
              <a:pathLst>
                <a:path extrusionOk="0" h="3600743" w="12090651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10"/>
            <p:cNvSpPr/>
            <p:nvPr/>
          </p:nvSpPr>
          <p:spPr>
            <a:xfrm>
              <a:off x="95780" y="7932134"/>
              <a:ext cx="12087631" cy="3713953"/>
            </a:xfrm>
            <a:custGeom>
              <a:rect b="b" l="l" r="r" t="t"/>
              <a:pathLst>
                <a:path extrusionOk="0" h="3713953" w="12087631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10"/>
            <p:cNvSpPr/>
            <p:nvPr/>
          </p:nvSpPr>
          <p:spPr>
            <a:xfrm>
              <a:off x="98800" y="7814649"/>
              <a:ext cx="12084423" cy="3831239"/>
            </a:xfrm>
            <a:custGeom>
              <a:rect b="b" l="l" r="r" t="t"/>
              <a:pathLst>
                <a:path extrusionOk="0" h="3831239" w="12084423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6" name="Google Shape;316;p10"/>
          <p:cNvSpPr txBox="1"/>
          <p:nvPr>
            <p:ph type="title"/>
          </p:nvPr>
        </p:nvSpPr>
        <p:spPr>
          <a:xfrm>
            <a:off x="548200" y="1992075"/>
            <a:ext cx="11095500" cy="3160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317" name="Google Shape;317;p10"/>
          <p:cNvSpPr txBox="1"/>
          <p:nvPr/>
        </p:nvSpPr>
        <p:spPr>
          <a:xfrm rot="5400000">
            <a:off x="-679350" y="6198500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200">
              <a:solidFill>
                <a:srgbClr val="666666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1"/>
            </a:gs>
            <a:gs pos="50000">
              <a:srgbClr val="292929"/>
            </a:gs>
            <a:gs pos="100000">
              <a:srgbClr val="010101"/>
            </a:gs>
          </a:gsLst>
          <a:lin ang="135000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b="1" sz="4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b="1" sz="4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b="1" sz="4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b="1" sz="4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b="1" sz="4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b="1" sz="4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b="1" sz="4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b="1" sz="4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DM Sans"/>
              <a:buNone/>
              <a:defRPr b="1" sz="4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492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492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492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492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492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492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●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492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DM Sans"/>
              <a:buChar char="○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492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DM Sans"/>
              <a:buChar char="■"/>
              <a:defRPr sz="19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ccaf.io/cbeci/ghg/index" TargetMode="External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hyperlink" Target="https://www.co2.earth/global-co2-emissions" TargetMode="External"/><Relationship Id="rId5" Type="http://schemas.openxmlformats.org/officeDocument/2006/relationships/hyperlink" Target="https://www.co2.earth/global-co2-emissions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3e3d-90-146-29-200.ngrok.io/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s://3e3d-90-146-29-200.ngrok.io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3e3d-90-146-29-200.ngrok.io/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s://3e3d-90-146-29-200.ngrok.io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jpg"/><Relationship Id="rId4" Type="http://schemas.openxmlformats.org/officeDocument/2006/relationships/image" Target="../media/image14.jpg"/><Relationship Id="rId5" Type="http://schemas.openxmlformats.org/officeDocument/2006/relationships/image" Target="../media/image15.png"/><Relationship Id="rId6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co2.earth/daily-co2" TargetMode="External"/><Relationship Id="rId4" Type="http://schemas.openxmlformats.org/officeDocument/2006/relationships/hyperlink" Target="https://www.co2.earth/global-co2-emissions" TargetMode="External"/><Relationship Id="rId5" Type="http://schemas.openxmlformats.org/officeDocument/2006/relationships/hyperlink" Target="https://berkeleyearth.org/global-temperature-report-for-2021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co2.earth/daily-co2" TargetMode="External"/><Relationship Id="rId4" Type="http://schemas.openxmlformats.org/officeDocument/2006/relationships/hyperlink" Target="https://www.co2.earth/global-co2-emissions" TargetMode="External"/><Relationship Id="rId5" Type="http://schemas.openxmlformats.org/officeDocument/2006/relationships/hyperlink" Target="https://berkeleyearth.org/global-temperature-report-for-2021/" TargetMode="External"/><Relationship Id="rId6" Type="http://schemas.openxmlformats.org/officeDocument/2006/relationships/hyperlink" Target="https://www.pbl.nl/en/publications/trends-in-global-co2-emissions-2015-report" TargetMode="External"/><Relationship Id="rId7" Type="http://schemas.openxmlformats.org/officeDocument/2006/relationships/hyperlink" Target="https://www.pbl.nl/en/publications/trends-in-global-co2-emissions-2015-repor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iea.org/reports/data-centres-and-data-transmission-networks" TargetMode="External"/><Relationship Id="rId4" Type="http://schemas.openxmlformats.org/officeDocument/2006/relationships/hyperlink" Target="https://www.iea.org/reports/data-centres-and-data-transmission-network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22"/>
          <p:cNvSpPr/>
          <p:nvPr/>
        </p:nvSpPr>
        <p:spPr>
          <a:xfrm>
            <a:off x="1336750" y="4323400"/>
            <a:ext cx="43740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22"/>
          <p:cNvSpPr txBox="1"/>
          <p:nvPr>
            <p:ph idx="1" type="subTitle"/>
          </p:nvPr>
        </p:nvSpPr>
        <p:spPr>
          <a:xfrm>
            <a:off x="1464075" y="4415575"/>
            <a:ext cx="4086300" cy="441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D5E61"/>
                </a:solidFill>
              </a:rPr>
              <a:t>OpenAI Climate Challenge</a:t>
            </a:r>
            <a:endParaRPr>
              <a:solidFill>
                <a:srgbClr val="5D5E61"/>
              </a:solidFill>
            </a:endParaRPr>
          </a:p>
        </p:txBody>
      </p:sp>
      <p:sp>
        <p:nvSpPr>
          <p:cNvPr id="744" name="Google Shape;744;p22"/>
          <p:cNvSpPr/>
          <p:nvPr/>
        </p:nvSpPr>
        <p:spPr>
          <a:xfrm>
            <a:off x="1407563" y="2194500"/>
            <a:ext cx="7806108" cy="81576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Code Optimization</a:t>
            </a:r>
          </a:p>
        </p:txBody>
      </p:sp>
      <p:sp>
        <p:nvSpPr>
          <p:cNvPr id="745" name="Google Shape;745;p22"/>
          <p:cNvSpPr/>
          <p:nvPr/>
        </p:nvSpPr>
        <p:spPr>
          <a:xfrm>
            <a:off x="1407563" y="3138450"/>
            <a:ext cx="4603825" cy="635257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with GPT-3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31"/>
          <p:cNvSpPr txBox="1"/>
          <p:nvPr>
            <p:ph type="title"/>
          </p:nvPr>
        </p:nvSpPr>
        <p:spPr>
          <a:xfrm>
            <a:off x="6591400" y="802975"/>
            <a:ext cx="5256600" cy="4351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Bitcoin releases ~51 MtCO</a:t>
            </a:r>
            <a:r>
              <a:rPr baseline="-25000" lang="en"/>
              <a:t>2</a:t>
            </a:r>
            <a:endParaRPr baseline="-25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 year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31"/>
          <p:cNvSpPr txBox="1"/>
          <p:nvPr>
            <p:ph idx="1" type="body"/>
          </p:nvPr>
        </p:nvSpPr>
        <p:spPr>
          <a:xfrm>
            <a:off x="550225" y="5341800"/>
            <a:ext cx="11129100" cy="974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assumes that the energy sources behind Bitcoin’s blockchain are diversified, although in a coal-only scenario those would be 2x the amount.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  <p:pic>
        <p:nvPicPr>
          <p:cNvPr id="844" name="Google Shape;844;p3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3787" r="5394" t="0"/>
          <a:stretch/>
        </p:blipFill>
        <p:spPr>
          <a:xfrm>
            <a:off x="550225" y="802975"/>
            <a:ext cx="5611684" cy="435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32"/>
          <p:cNvSpPr/>
          <p:nvPr/>
        </p:nvSpPr>
        <p:spPr>
          <a:xfrm>
            <a:off x="914975" y="1933800"/>
            <a:ext cx="105519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32"/>
          <p:cNvSpPr txBox="1"/>
          <p:nvPr>
            <p:ph type="title"/>
          </p:nvPr>
        </p:nvSpPr>
        <p:spPr>
          <a:xfrm>
            <a:off x="873350" y="836300"/>
            <a:ext cx="105519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Study:</a:t>
            </a:r>
            <a:endParaRPr/>
          </a:p>
        </p:txBody>
      </p:sp>
      <p:sp>
        <p:nvSpPr>
          <p:cNvPr id="851" name="Google Shape;851;p32"/>
          <p:cNvSpPr txBox="1"/>
          <p:nvPr>
            <p:ph idx="3" type="body"/>
          </p:nvPr>
        </p:nvSpPr>
        <p:spPr>
          <a:xfrm>
            <a:off x="873350" y="2903200"/>
            <a:ext cx="4960800" cy="3118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32"/>
          <p:cNvSpPr txBox="1"/>
          <p:nvPr>
            <p:ph idx="1" type="subTitle"/>
          </p:nvPr>
        </p:nvSpPr>
        <p:spPr>
          <a:xfrm>
            <a:off x="1025746" y="1966175"/>
            <a:ext cx="6632400" cy="717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Improving Google’s Search Algorithm</a:t>
            </a:r>
            <a:endParaRPr>
              <a:solidFill>
                <a:srgbClr val="4E4F51"/>
              </a:solidFill>
            </a:endParaRPr>
          </a:p>
        </p:txBody>
      </p:sp>
      <p:pic>
        <p:nvPicPr>
          <p:cNvPr id="853" name="Google Shape;853;p32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975" y="2775875"/>
            <a:ext cx="6053049" cy="37428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54" name="Google Shape;854;p32"/>
          <p:cNvSpPr txBox="1"/>
          <p:nvPr>
            <p:ph idx="3" type="body"/>
          </p:nvPr>
        </p:nvSpPr>
        <p:spPr>
          <a:xfrm>
            <a:off x="6583983" y="3712393"/>
            <a:ext cx="2479500" cy="747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change in efficiency</a:t>
            </a:r>
            <a:endParaRPr/>
          </a:p>
        </p:txBody>
      </p:sp>
      <p:sp>
        <p:nvSpPr>
          <p:cNvPr id="855" name="Google Shape;855;p32">
            <a:hlinkClick r:id="rId4"/>
          </p:cNvPr>
          <p:cNvSpPr txBox="1"/>
          <p:nvPr>
            <p:ph idx="4294967295" type="title"/>
          </p:nvPr>
        </p:nvSpPr>
        <p:spPr>
          <a:xfrm>
            <a:off x="6583975" y="2903198"/>
            <a:ext cx="2479500" cy="96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accent1"/>
                </a:solidFill>
              </a:rPr>
              <a:t>2%</a:t>
            </a:r>
            <a:endParaRPr sz="5200">
              <a:solidFill>
                <a:schemeClr val="accent1"/>
              </a:solidFill>
            </a:endParaRPr>
          </a:p>
        </p:txBody>
      </p:sp>
      <p:sp>
        <p:nvSpPr>
          <p:cNvPr id="856" name="Google Shape;856;p32"/>
          <p:cNvSpPr txBox="1"/>
          <p:nvPr>
            <p:ph idx="3" type="body"/>
          </p:nvPr>
        </p:nvSpPr>
        <p:spPr>
          <a:xfrm>
            <a:off x="9235732" y="5566425"/>
            <a:ext cx="2660400" cy="74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CO</a:t>
            </a:r>
            <a:r>
              <a:rPr baseline="-25000" lang="en"/>
              <a:t>2</a:t>
            </a:r>
            <a:r>
              <a:rPr lang="en"/>
              <a:t> saved </a:t>
            </a:r>
            <a:r>
              <a:rPr lang="en">
                <a:solidFill>
                  <a:schemeClr val="lt1"/>
                </a:solidFill>
              </a:rPr>
              <a:t>every year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7" name="Google Shape;857;p32">
            <a:hlinkClick r:id="rId5"/>
          </p:cNvPr>
          <p:cNvSpPr txBox="1"/>
          <p:nvPr>
            <p:ph idx="4294967295" type="title"/>
          </p:nvPr>
        </p:nvSpPr>
        <p:spPr>
          <a:xfrm>
            <a:off x="9339832" y="4760800"/>
            <a:ext cx="2375400" cy="955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accent1"/>
                </a:solidFill>
              </a:rPr>
              <a:t>7 Mt</a:t>
            </a:r>
            <a:endParaRPr sz="5200">
              <a:solidFill>
                <a:schemeClr val="accent1"/>
              </a:solidFill>
            </a:endParaRPr>
          </a:p>
        </p:txBody>
      </p:sp>
      <p:sp>
        <p:nvSpPr>
          <p:cNvPr id="858" name="Google Shape;858;p32"/>
          <p:cNvSpPr/>
          <p:nvPr/>
        </p:nvSpPr>
        <p:spPr>
          <a:xfrm>
            <a:off x="8845325" y="4229500"/>
            <a:ext cx="702900" cy="6300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accent6"/>
                </a:solidFill>
              </a:rPr>
              <a:t>=</a:t>
            </a:r>
            <a:endParaRPr b="1" sz="27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3"/>
          <p:cNvSpPr/>
          <p:nvPr/>
        </p:nvSpPr>
        <p:spPr>
          <a:xfrm>
            <a:off x="1261591" y="1845362"/>
            <a:ext cx="1847886" cy="27192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3</a:t>
            </a:r>
          </a:p>
        </p:txBody>
      </p:sp>
      <p:sp>
        <p:nvSpPr>
          <p:cNvPr id="864" name="Google Shape;864;p33"/>
          <p:cNvSpPr txBox="1"/>
          <p:nvPr>
            <p:ph idx="1" type="body"/>
          </p:nvPr>
        </p:nvSpPr>
        <p:spPr>
          <a:xfrm>
            <a:off x="5241300" y="3202813"/>
            <a:ext cx="5678100" cy="207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Developing a GPT-3 based code optimizer to decrease scope 1 carbon emissions</a:t>
            </a:r>
            <a:endParaRPr/>
          </a:p>
        </p:txBody>
      </p:sp>
      <p:sp>
        <p:nvSpPr>
          <p:cNvPr id="865" name="Google Shape;865;p33"/>
          <p:cNvSpPr txBox="1"/>
          <p:nvPr>
            <p:ph type="title"/>
          </p:nvPr>
        </p:nvSpPr>
        <p:spPr>
          <a:xfrm>
            <a:off x="5241300" y="2342088"/>
            <a:ext cx="5235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Thesis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34"/>
          <p:cNvSpPr txBox="1"/>
          <p:nvPr>
            <p:ph type="title"/>
          </p:nvPr>
        </p:nvSpPr>
        <p:spPr>
          <a:xfrm>
            <a:off x="6561400" y="2377225"/>
            <a:ext cx="55815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ClimateCode.io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871" name="Google Shape;871;p34"/>
          <p:cNvSpPr txBox="1"/>
          <p:nvPr>
            <p:ph idx="1" type="body"/>
          </p:nvPr>
        </p:nvSpPr>
        <p:spPr>
          <a:xfrm>
            <a:off x="6618600" y="3483400"/>
            <a:ext cx="4955100" cy="1702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The app that allows you to write efficiency optimized code</a:t>
            </a:r>
            <a:endParaRPr/>
          </a:p>
        </p:txBody>
      </p:sp>
      <p:grpSp>
        <p:nvGrpSpPr>
          <p:cNvPr id="872" name="Google Shape;872;p34"/>
          <p:cNvGrpSpPr/>
          <p:nvPr/>
        </p:nvGrpSpPr>
        <p:grpSpPr>
          <a:xfrm>
            <a:off x="549740" y="1458307"/>
            <a:ext cx="5778042" cy="3955122"/>
            <a:chOff x="2345366" y="140711"/>
            <a:chExt cx="6483441" cy="4437974"/>
          </a:xfrm>
        </p:grpSpPr>
        <p:sp>
          <p:nvSpPr>
            <p:cNvPr id="873" name="Google Shape;873;p34"/>
            <p:cNvSpPr/>
            <p:nvPr/>
          </p:nvSpPr>
          <p:spPr>
            <a:xfrm>
              <a:off x="2362377" y="163678"/>
              <a:ext cx="6449417" cy="4392004"/>
            </a:xfrm>
            <a:custGeom>
              <a:rect b="b" l="l" r="r" t="t"/>
              <a:pathLst>
                <a:path extrusionOk="0" h="6142663" w="7889195">
                  <a:moveTo>
                    <a:pt x="-761" y="5760719"/>
                  </a:moveTo>
                  <a:cubicBezTo>
                    <a:pt x="-761" y="5972461"/>
                    <a:pt x="170183" y="6142933"/>
                    <a:pt x="382397" y="6142933"/>
                  </a:cubicBezTo>
                  <a:lnTo>
                    <a:pt x="7505412" y="6142933"/>
                  </a:lnTo>
                  <a:cubicBezTo>
                    <a:pt x="7717828" y="6142933"/>
                    <a:pt x="7888435" y="5972461"/>
                    <a:pt x="7888435" y="5760719"/>
                  </a:cubicBezTo>
                  <a:lnTo>
                    <a:pt x="7888435" y="382415"/>
                  </a:lnTo>
                  <a:cubicBezTo>
                    <a:pt x="7888435" y="170673"/>
                    <a:pt x="7717828" y="269"/>
                    <a:pt x="7505412" y="269"/>
                  </a:cubicBezTo>
                  <a:lnTo>
                    <a:pt x="382397" y="269"/>
                  </a:lnTo>
                  <a:cubicBezTo>
                    <a:pt x="170251" y="269"/>
                    <a:pt x="-693" y="170471"/>
                    <a:pt x="-693" y="382145"/>
                  </a:cubicBezTo>
                  <a:lnTo>
                    <a:pt x="-693" y="5760449"/>
                  </a:lnTo>
                  <a:close/>
                </a:path>
              </a:pathLst>
            </a:custGeom>
            <a:solidFill>
              <a:srgbClr val="262626"/>
            </a:solidFill>
            <a:ln cap="flat" cmpd="sng" w="38100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7800" rotWithShape="0" algn="tl" dir="2700000" dist="1143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74" name="Google Shape;874;p34"/>
            <p:cNvGrpSpPr/>
            <p:nvPr/>
          </p:nvGrpSpPr>
          <p:grpSpPr>
            <a:xfrm>
              <a:off x="2345366" y="140711"/>
              <a:ext cx="6483441" cy="4437974"/>
              <a:chOff x="390725" y="192901"/>
              <a:chExt cx="9367780" cy="6412330"/>
            </a:xfrm>
          </p:grpSpPr>
          <p:sp>
            <p:nvSpPr>
              <p:cNvPr id="875" name="Google Shape;875;p34"/>
              <p:cNvSpPr/>
              <p:nvPr/>
            </p:nvSpPr>
            <p:spPr>
              <a:xfrm>
                <a:off x="433022" y="255001"/>
                <a:ext cx="9309250" cy="6342300"/>
              </a:xfrm>
              <a:custGeom>
                <a:rect b="b" l="l" r="r" t="t"/>
                <a:pathLst>
                  <a:path extrusionOk="0" h="6142663" w="7889195">
                    <a:moveTo>
                      <a:pt x="-761" y="5760719"/>
                    </a:moveTo>
                    <a:cubicBezTo>
                      <a:pt x="-761" y="5972461"/>
                      <a:pt x="170183" y="6142933"/>
                      <a:pt x="382397" y="6142933"/>
                    </a:cubicBezTo>
                    <a:lnTo>
                      <a:pt x="7505412" y="6142933"/>
                    </a:lnTo>
                    <a:cubicBezTo>
                      <a:pt x="7717828" y="6142933"/>
                      <a:pt x="7888435" y="5972461"/>
                      <a:pt x="7888435" y="5760719"/>
                    </a:cubicBezTo>
                    <a:lnTo>
                      <a:pt x="7888435" y="382415"/>
                    </a:lnTo>
                    <a:cubicBezTo>
                      <a:pt x="7888435" y="170673"/>
                      <a:pt x="7717828" y="269"/>
                      <a:pt x="7505412" y="269"/>
                    </a:cubicBezTo>
                    <a:lnTo>
                      <a:pt x="382397" y="269"/>
                    </a:lnTo>
                    <a:cubicBezTo>
                      <a:pt x="170251" y="269"/>
                      <a:pt x="-693" y="170471"/>
                      <a:pt x="-693" y="382145"/>
                    </a:cubicBezTo>
                    <a:lnTo>
                      <a:pt x="-693" y="5760449"/>
                    </a:lnTo>
                    <a:close/>
                  </a:path>
                </a:pathLst>
              </a:custGeom>
              <a:gradFill>
                <a:gsLst>
                  <a:gs pos="0">
                    <a:srgbClr val="4E4F51"/>
                  </a:gs>
                  <a:gs pos="15000">
                    <a:srgbClr val="4E4F51"/>
                  </a:gs>
                  <a:gs pos="97000">
                    <a:srgbClr val="000000"/>
                  </a:gs>
                  <a:gs pos="100000">
                    <a:srgbClr val="000000"/>
                  </a:gs>
                </a:gsLst>
                <a:path path="circle">
                  <a:fillToRect b="100%" r="100%"/>
                </a:path>
                <a:tileRect l="-100%" t="-100%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76" name="Google Shape;876;p34"/>
              <p:cNvGrpSpPr/>
              <p:nvPr/>
            </p:nvGrpSpPr>
            <p:grpSpPr>
              <a:xfrm>
                <a:off x="9036093" y="3183174"/>
                <a:ext cx="492960" cy="492960"/>
                <a:chOff x="9132580" y="3159701"/>
                <a:chExt cx="371233" cy="371233"/>
              </a:xfrm>
            </p:grpSpPr>
            <p:sp>
              <p:nvSpPr>
                <p:cNvPr id="877" name="Google Shape;877;p34"/>
                <p:cNvSpPr/>
                <p:nvPr/>
              </p:nvSpPr>
              <p:spPr>
                <a:xfrm>
                  <a:off x="9132580" y="3159701"/>
                  <a:ext cx="371233" cy="371233"/>
                </a:xfrm>
                <a:custGeom>
                  <a:rect b="b" l="l" r="r" t="t"/>
                  <a:pathLst>
                    <a:path extrusionOk="0" h="358679" w="358679">
                      <a:moveTo>
                        <a:pt x="178613" y="269"/>
                      </a:moveTo>
                      <a:cubicBezTo>
                        <a:pt x="277673" y="269"/>
                        <a:pt x="357919" y="80562"/>
                        <a:pt x="357919" y="179608"/>
                      </a:cubicBezTo>
                      <a:cubicBezTo>
                        <a:pt x="357919" y="278655"/>
                        <a:pt x="277673" y="358948"/>
                        <a:pt x="178613" y="358948"/>
                      </a:cubicBezTo>
                      <a:cubicBezTo>
                        <a:pt x="79553" y="358948"/>
                        <a:pt x="-761" y="278655"/>
                        <a:pt x="-761" y="179608"/>
                      </a:cubicBezTo>
                      <a:cubicBezTo>
                        <a:pt x="-761" y="80562"/>
                        <a:pt x="79553" y="269"/>
                        <a:pt x="178613" y="269"/>
                      </a:cubicBezTo>
                      <a:close/>
                    </a:path>
                  </a:pathLst>
                </a:custGeom>
                <a:solidFill>
                  <a:srgbClr val="151515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8" name="Google Shape;878;p34"/>
                <p:cNvSpPr/>
                <p:nvPr/>
              </p:nvSpPr>
              <p:spPr>
                <a:xfrm>
                  <a:off x="9138858" y="3166118"/>
                  <a:ext cx="267486" cy="358181"/>
                </a:xfrm>
                <a:custGeom>
                  <a:rect b="b" l="l" r="r" t="t"/>
                  <a:pathLst>
                    <a:path extrusionOk="0" h="346069" w="258441">
                      <a:moveTo>
                        <a:pt x="172543" y="269"/>
                      </a:moveTo>
                      <a:cubicBezTo>
                        <a:pt x="76788" y="269"/>
                        <a:pt x="-761" y="77750"/>
                        <a:pt x="-761" y="173303"/>
                      </a:cubicBezTo>
                      <a:cubicBezTo>
                        <a:pt x="-761" y="268857"/>
                        <a:pt x="76788" y="346338"/>
                        <a:pt x="172543" y="346338"/>
                      </a:cubicBezTo>
                      <a:cubicBezTo>
                        <a:pt x="188728" y="346338"/>
                        <a:pt x="204912" y="343978"/>
                        <a:pt x="219747" y="339662"/>
                      </a:cubicBezTo>
                      <a:cubicBezTo>
                        <a:pt x="270997" y="207155"/>
                        <a:pt x="269648" y="108769"/>
                        <a:pt x="219747" y="6810"/>
                      </a:cubicBezTo>
                      <a:cubicBezTo>
                        <a:pt x="204238" y="2561"/>
                        <a:pt x="188728" y="269"/>
                        <a:pt x="172543" y="269"/>
                      </a:cubicBezTo>
                      <a:close/>
                    </a:path>
                  </a:pathLst>
                </a:custGeom>
                <a:solidFill>
                  <a:srgbClr val="070707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9" name="Google Shape;879;p34"/>
                <p:cNvSpPr/>
                <p:nvPr/>
              </p:nvSpPr>
              <p:spPr>
                <a:xfrm>
                  <a:off x="9249765" y="3279048"/>
                  <a:ext cx="129816" cy="130304"/>
                </a:xfrm>
                <a:custGeom>
                  <a:rect b="b" l="l" r="r" t="t"/>
                  <a:pathLst>
                    <a:path extrusionOk="0" h="125898" w="125426">
                      <a:moveTo>
                        <a:pt x="-761" y="98857"/>
                      </a:moveTo>
                      <a:cubicBezTo>
                        <a:pt x="-761" y="113962"/>
                        <a:pt x="11377" y="126167"/>
                        <a:pt x="26213" y="126167"/>
                      </a:cubicBezTo>
                      <a:lnTo>
                        <a:pt x="97692" y="126167"/>
                      </a:lnTo>
                      <a:cubicBezTo>
                        <a:pt x="112527" y="126167"/>
                        <a:pt x="124666" y="113962"/>
                        <a:pt x="124666" y="98857"/>
                      </a:cubicBezTo>
                      <a:lnTo>
                        <a:pt x="124666" y="27579"/>
                      </a:lnTo>
                      <a:cubicBezTo>
                        <a:pt x="124666" y="12474"/>
                        <a:pt x="112527" y="269"/>
                        <a:pt x="97692" y="269"/>
                      </a:cubicBezTo>
                      <a:lnTo>
                        <a:pt x="26213" y="269"/>
                      </a:lnTo>
                      <a:cubicBezTo>
                        <a:pt x="11377" y="269"/>
                        <a:pt x="-761" y="12474"/>
                        <a:pt x="-761" y="27579"/>
                      </a:cubicBezTo>
                      <a:lnTo>
                        <a:pt x="-761" y="98857"/>
                      </a:lnTo>
                      <a:close/>
                      <a:moveTo>
                        <a:pt x="9354" y="96429"/>
                      </a:moveTo>
                      <a:lnTo>
                        <a:pt x="9354" y="30007"/>
                      </a:lnTo>
                      <a:cubicBezTo>
                        <a:pt x="9354" y="19352"/>
                        <a:pt x="18120" y="10721"/>
                        <a:pt x="28910" y="10721"/>
                      </a:cubicBezTo>
                      <a:lnTo>
                        <a:pt x="94995" y="10721"/>
                      </a:lnTo>
                      <a:cubicBezTo>
                        <a:pt x="105784" y="10721"/>
                        <a:pt x="114551" y="19352"/>
                        <a:pt x="114551" y="30007"/>
                      </a:cubicBezTo>
                      <a:lnTo>
                        <a:pt x="114551" y="96429"/>
                      </a:lnTo>
                      <a:cubicBezTo>
                        <a:pt x="114551" y="107083"/>
                        <a:pt x="105784" y="115580"/>
                        <a:pt x="94995" y="115580"/>
                      </a:cubicBezTo>
                      <a:lnTo>
                        <a:pt x="28910" y="115580"/>
                      </a:lnTo>
                      <a:cubicBezTo>
                        <a:pt x="18120" y="115580"/>
                        <a:pt x="9354" y="107083"/>
                        <a:pt x="9354" y="96429"/>
                      </a:cubicBezTo>
                      <a:close/>
                    </a:path>
                  </a:pathLst>
                </a:custGeom>
                <a:solidFill>
                  <a:srgbClr val="CCCED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880" name="Google Shape;880;p34"/>
              <p:cNvGrpSpPr/>
              <p:nvPr/>
            </p:nvGrpSpPr>
            <p:grpSpPr>
              <a:xfrm>
                <a:off x="390725" y="192901"/>
                <a:ext cx="9367780" cy="6412330"/>
                <a:chOff x="1194635" y="234866"/>
                <a:chExt cx="9244824" cy="6489556"/>
              </a:xfrm>
            </p:grpSpPr>
            <p:sp>
              <p:nvSpPr>
                <p:cNvPr id="881" name="Google Shape;881;p34"/>
                <p:cNvSpPr/>
                <p:nvPr/>
              </p:nvSpPr>
              <p:spPr>
                <a:xfrm>
                  <a:off x="1217565" y="240980"/>
                  <a:ext cx="9221894" cy="6483314"/>
                </a:xfrm>
                <a:custGeom>
                  <a:rect b="b" l="l" r="r" t="t"/>
                  <a:pathLst>
                    <a:path extrusionOk="0" h="6483314" w="9221894">
                      <a:moveTo>
                        <a:pt x="0" y="6063936"/>
                      </a:moveTo>
                      <a:cubicBezTo>
                        <a:pt x="0" y="6296301"/>
                        <a:pt x="187014" y="6483315"/>
                        <a:pt x="419380" y="6483315"/>
                      </a:cubicBezTo>
                      <a:lnTo>
                        <a:pt x="8802005" y="6483315"/>
                      </a:lnTo>
                      <a:cubicBezTo>
                        <a:pt x="9034371" y="6483315"/>
                        <a:pt x="9221895" y="6296301"/>
                        <a:pt x="9221895" y="6063936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141"/>
                        <a:pt x="0" y="419634"/>
                      </a:cubicBezTo>
                      <a:lnTo>
                        <a:pt x="0" y="6063936"/>
                      </a:lnTo>
                      <a:lnTo>
                        <a:pt x="0" y="6063936"/>
                      </a:lnTo>
                      <a:lnTo>
                        <a:pt x="0" y="6063936"/>
                      </a:lnTo>
                      <a:close/>
                      <a:moveTo>
                        <a:pt x="16052" y="6040495"/>
                      </a:moveTo>
                      <a:lnTo>
                        <a:pt x="16052" y="432119"/>
                      </a:lnTo>
                      <a:cubicBezTo>
                        <a:pt x="16052" y="200772"/>
                        <a:pt x="202301" y="14523"/>
                        <a:pt x="433648" y="14523"/>
                      </a:cubicBezTo>
                      <a:lnTo>
                        <a:pt x="8782642" y="14523"/>
                      </a:lnTo>
                      <a:cubicBezTo>
                        <a:pt x="9014244" y="14650"/>
                        <a:pt x="9200365" y="200772"/>
                        <a:pt x="9200365" y="432119"/>
                      </a:cubicBezTo>
                      <a:lnTo>
                        <a:pt x="9200365" y="6051196"/>
                      </a:lnTo>
                      <a:cubicBezTo>
                        <a:pt x="9200365" y="6282543"/>
                        <a:pt x="9014244" y="6468792"/>
                        <a:pt x="8782642" y="6468792"/>
                      </a:cubicBezTo>
                      <a:lnTo>
                        <a:pt x="433648" y="6457964"/>
                      </a:lnTo>
                      <a:cubicBezTo>
                        <a:pt x="202556" y="6457964"/>
                        <a:pt x="16306" y="6271714"/>
                        <a:pt x="16306" y="6040368"/>
                      </a:cubicBezTo>
                      <a:lnTo>
                        <a:pt x="16052" y="6040368"/>
                      </a:lnTo>
                      <a:close/>
                    </a:path>
                  </a:pathLst>
                </a:custGeom>
                <a:solidFill>
                  <a:srgbClr val="DCDDE0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2" name="Google Shape;882;p34"/>
                <p:cNvSpPr/>
                <p:nvPr/>
              </p:nvSpPr>
              <p:spPr>
                <a:xfrm>
                  <a:off x="2119512" y="237923"/>
                  <a:ext cx="97838" cy="15287"/>
                </a:xfrm>
                <a:custGeom>
                  <a:rect b="b" l="l" r="r" t="t"/>
                  <a:pathLst>
                    <a:path extrusionOk="0" h="15287" w="97838">
                      <a:moveTo>
                        <a:pt x="0" y="0"/>
                      </a:moveTo>
                      <a:lnTo>
                        <a:pt x="0" y="15287"/>
                      </a:lnTo>
                      <a:lnTo>
                        <a:pt x="97838" y="15287"/>
                      </a:lnTo>
                      <a:lnTo>
                        <a:pt x="97838" y="8790"/>
                      </a:lnTo>
                      <a:cubicBezTo>
                        <a:pt x="97838" y="4204"/>
                        <a:pt x="92615" y="0"/>
                        <a:pt x="84207" y="0"/>
                      </a:cubicBez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3" name="Google Shape;883;p34"/>
                <p:cNvSpPr/>
                <p:nvPr/>
              </p:nvSpPr>
              <p:spPr>
                <a:xfrm>
                  <a:off x="2510865" y="234866"/>
                  <a:ext cx="203320" cy="18344"/>
                </a:xfrm>
                <a:custGeom>
                  <a:rect b="b" l="l" r="r" t="t"/>
                  <a:pathLst>
                    <a:path extrusionOk="0" h="18344" w="203320">
                      <a:moveTo>
                        <a:pt x="0" y="7261"/>
                      </a:moveTo>
                      <a:lnTo>
                        <a:pt x="0" y="18345"/>
                      </a:lnTo>
                      <a:lnTo>
                        <a:pt x="203320" y="18345"/>
                      </a:lnTo>
                      <a:lnTo>
                        <a:pt x="203320" y="10701"/>
                      </a:lnTo>
                      <a:cubicBezTo>
                        <a:pt x="187906" y="9045"/>
                        <a:pt x="124591" y="0"/>
                        <a:pt x="107648" y="0"/>
                      </a:cubicBezTo>
                      <a:lnTo>
                        <a:pt x="3567" y="0"/>
                      </a:lnTo>
                      <a:cubicBezTo>
                        <a:pt x="1401" y="0"/>
                        <a:pt x="0" y="3312"/>
                        <a:pt x="0" y="7261"/>
                      </a:cubicBezTo>
                      <a:lnTo>
                        <a:pt x="0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4" name="Google Shape;884;p34"/>
                <p:cNvSpPr/>
                <p:nvPr/>
              </p:nvSpPr>
              <p:spPr>
                <a:xfrm>
                  <a:off x="2831897" y="234866"/>
                  <a:ext cx="201791" cy="18344"/>
                </a:xfrm>
                <a:custGeom>
                  <a:rect b="b" l="l" r="r" t="t"/>
                  <a:pathLst>
                    <a:path extrusionOk="0" h="18344" w="201791">
                      <a:moveTo>
                        <a:pt x="201791" y="7261"/>
                      </a:moveTo>
                      <a:lnTo>
                        <a:pt x="201791" y="18345"/>
                      </a:lnTo>
                      <a:lnTo>
                        <a:pt x="0" y="18345"/>
                      </a:lnTo>
                      <a:lnTo>
                        <a:pt x="0" y="10701"/>
                      </a:lnTo>
                      <a:cubicBezTo>
                        <a:pt x="15415" y="9045"/>
                        <a:pt x="78220" y="0"/>
                        <a:pt x="94908" y="0"/>
                      </a:cubicBezTo>
                      <a:lnTo>
                        <a:pt x="198224" y="0"/>
                      </a:lnTo>
                      <a:cubicBezTo>
                        <a:pt x="200390" y="0"/>
                        <a:pt x="201791" y="3312"/>
                        <a:pt x="201791" y="7261"/>
                      </a:cubicBezTo>
                      <a:lnTo>
                        <a:pt x="201791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5" name="Google Shape;885;p34"/>
                <p:cNvSpPr/>
                <p:nvPr/>
              </p:nvSpPr>
              <p:spPr>
                <a:xfrm>
                  <a:off x="2510865" y="245567"/>
                  <a:ext cx="203320" cy="7643"/>
                </a:xfrm>
                <a:custGeom>
                  <a:rect b="b" l="l" r="r" t="t"/>
                  <a:pathLst>
                    <a:path extrusionOk="0" h="7643" w="203320">
                      <a:moveTo>
                        <a:pt x="0" y="0"/>
                      </a:moveTo>
                      <a:lnTo>
                        <a:pt x="203320" y="0"/>
                      </a:lnTo>
                      <a:lnTo>
                        <a:pt x="203320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3A3B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6" name="Google Shape;886;p34"/>
                <p:cNvSpPr/>
                <p:nvPr/>
              </p:nvSpPr>
              <p:spPr>
                <a:xfrm>
                  <a:off x="2831897" y="245567"/>
                  <a:ext cx="201791" cy="7643"/>
                </a:xfrm>
                <a:custGeom>
                  <a:rect b="b" l="l" r="r" t="t"/>
                  <a:pathLst>
                    <a:path extrusionOk="0" h="7643" w="201791">
                      <a:moveTo>
                        <a:pt x="0" y="0"/>
                      </a:moveTo>
                      <a:lnTo>
                        <a:pt x="201791" y="0"/>
                      </a:lnTo>
                      <a:lnTo>
                        <a:pt x="201791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44444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7" name="Google Shape;887;p34"/>
                <p:cNvSpPr/>
                <p:nvPr/>
              </p:nvSpPr>
              <p:spPr>
                <a:xfrm>
                  <a:off x="2119512" y="245567"/>
                  <a:ext cx="97838" cy="7643"/>
                </a:xfrm>
                <a:custGeom>
                  <a:rect b="b" l="l" r="r" t="t"/>
                  <a:pathLst>
                    <a:path extrusionOk="0" h="7643" w="97838">
                      <a:moveTo>
                        <a:pt x="0" y="0"/>
                      </a:moveTo>
                      <a:lnTo>
                        <a:pt x="97838" y="0"/>
                      </a:lnTo>
                      <a:lnTo>
                        <a:pt x="97838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53537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8" name="Google Shape;888;p34"/>
                <p:cNvSpPr/>
                <p:nvPr/>
              </p:nvSpPr>
              <p:spPr>
                <a:xfrm>
                  <a:off x="1217565" y="251681"/>
                  <a:ext cx="9221894" cy="6472613"/>
                </a:xfrm>
                <a:custGeom>
                  <a:rect b="b" l="l" r="r" t="t"/>
                  <a:pathLst>
                    <a:path extrusionOk="0" h="6472613" w="9221894">
                      <a:moveTo>
                        <a:pt x="0" y="6053234"/>
                      </a:moveTo>
                      <a:cubicBezTo>
                        <a:pt x="0" y="6285600"/>
                        <a:pt x="187014" y="6472614"/>
                        <a:pt x="419380" y="6472614"/>
                      </a:cubicBezTo>
                      <a:lnTo>
                        <a:pt x="8802005" y="6472614"/>
                      </a:lnTo>
                      <a:cubicBezTo>
                        <a:pt x="9034371" y="6472614"/>
                        <a:pt x="9221895" y="6285600"/>
                        <a:pt x="9221895" y="6053234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634"/>
                      </a:cubicBezTo>
                      <a:lnTo>
                        <a:pt x="0" y="6053234"/>
                      </a:lnTo>
                      <a:lnTo>
                        <a:pt x="0" y="6053234"/>
                      </a:lnTo>
                      <a:lnTo>
                        <a:pt x="0" y="6053234"/>
                      </a:lnTo>
                      <a:close/>
                      <a:moveTo>
                        <a:pt x="16052" y="6040622"/>
                      </a:moveTo>
                      <a:lnTo>
                        <a:pt x="16052" y="432246"/>
                      </a:lnTo>
                      <a:cubicBezTo>
                        <a:pt x="16052" y="200900"/>
                        <a:pt x="202301" y="14650"/>
                        <a:pt x="433648" y="14650"/>
                      </a:cubicBezTo>
                      <a:lnTo>
                        <a:pt x="8782642" y="14650"/>
                      </a:lnTo>
                      <a:cubicBezTo>
                        <a:pt x="9014244" y="14650"/>
                        <a:pt x="9200365" y="200900"/>
                        <a:pt x="9200365" y="432246"/>
                      </a:cubicBezTo>
                      <a:lnTo>
                        <a:pt x="9200365" y="6040622"/>
                      </a:lnTo>
                      <a:cubicBezTo>
                        <a:pt x="9200365" y="6271969"/>
                        <a:pt x="9014244" y="6458218"/>
                        <a:pt x="8782642" y="6458218"/>
                      </a:cubicBezTo>
                      <a:lnTo>
                        <a:pt x="433648" y="6458218"/>
                      </a:lnTo>
                      <a:cubicBezTo>
                        <a:pt x="202556" y="6458218"/>
                        <a:pt x="16306" y="6271969"/>
                        <a:pt x="16306" y="6040622"/>
                      </a:cubicBezTo>
                      <a:lnTo>
                        <a:pt x="16052" y="6040622"/>
                      </a:lnTo>
                      <a:close/>
                    </a:path>
                  </a:pathLst>
                </a:custGeom>
                <a:solidFill>
                  <a:srgbClr val="989AA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9" name="Google Shape;889;p34"/>
                <p:cNvSpPr/>
                <p:nvPr/>
              </p:nvSpPr>
              <p:spPr>
                <a:xfrm>
                  <a:off x="1232853" y="266969"/>
                  <a:ext cx="9184950" cy="6442039"/>
                </a:xfrm>
                <a:custGeom>
                  <a:rect b="b" l="l" r="r" t="t"/>
                  <a:pathLst>
                    <a:path extrusionOk="0" h="6442039" w="9184950">
                      <a:moveTo>
                        <a:pt x="0" y="6024571"/>
                      </a:moveTo>
                      <a:cubicBezTo>
                        <a:pt x="0" y="6255917"/>
                        <a:pt x="186249" y="6442040"/>
                        <a:pt x="417596" y="6442040"/>
                      </a:cubicBezTo>
                      <a:lnTo>
                        <a:pt x="8767227" y="6442040"/>
                      </a:lnTo>
                      <a:cubicBezTo>
                        <a:pt x="8998829" y="6442040"/>
                        <a:pt x="9184951" y="6255917"/>
                        <a:pt x="9184951" y="6024571"/>
                      </a:cubicBezTo>
                      <a:lnTo>
                        <a:pt x="9184951" y="417469"/>
                      </a:lnTo>
                      <a:cubicBezTo>
                        <a:pt x="9184951" y="186122"/>
                        <a:pt x="8998829" y="0"/>
                        <a:pt x="8767227" y="0"/>
                      </a:cubicBezTo>
                      <a:lnTo>
                        <a:pt x="417596" y="0"/>
                      </a:lnTo>
                      <a:cubicBezTo>
                        <a:pt x="186504" y="0"/>
                        <a:pt x="255" y="186122"/>
                        <a:pt x="255" y="417469"/>
                      </a:cubicBezTo>
                      <a:lnTo>
                        <a:pt x="255" y="6024571"/>
                      </a:lnTo>
                      <a:lnTo>
                        <a:pt x="0" y="6024571"/>
                      </a:lnTo>
                      <a:lnTo>
                        <a:pt x="0" y="6024571"/>
                      </a:lnTo>
                      <a:close/>
                      <a:moveTo>
                        <a:pt x="28791" y="6016672"/>
                      </a:moveTo>
                      <a:lnTo>
                        <a:pt x="28791" y="425495"/>
                      </a:lnTo>
                      <a:cubicBezTo>
                        <a:pt x="28791" y="205358"/>
                        <a:pt x="205995" y="28154"/>
                        <a:pt x="426132" y="28154"/>
                      </a:cubicBezTo>
                      <a:lnTo>
                        <a:pt x="8743659" y="28154"/>
                      </a:lnTo>
                      <a:cubicBezTo>
                        <a:pt x="8964051" y="28154"/>
                        <a:pt x="9141127" y="205358"/>
                        <a:pt x="9141127" y="425495"/>
                      </a:cubicBezTo>
                      <a:lnTo>
                        <a:pt x="9141127" y="6016672"/>
                      </a:lnTo>
                      <a:cubicBezTo>
                        <a:pt x="9141127" y="6236808"/>
                        <a:pt x="8964051" y="6414013"/>
                        <a:pt x="8743659" y="6414013"/>
                      </a:cubicBezTo>
                      <a:lnTo>
                        <a:pt x="426132" y="6414013"/>
                      </a:lnTo>
                      <a:cubicBezTo>
                        <a:pt x="205741" y="6414013"/>
                        <a:pt x="28409" y="6236808"/>
                        <a:pt x="28409" y="6016672"/>
                      </a:cubicBezTo>
                      <a:lnTo>
                        <a:pt x="28791" y="6016672"/>
                      </a:lnTo>
                      <a:close/>
                    </a:path>
                  </a:pathLst>
                </a:custGeom>
                <a:solidFill>
                  <a:srgbClr val="EAEAEC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0" name="Google Shape;890;p34"/>
                <p:cNvSpPr/>
                <p:nvPr/>
              </p:nvSpPr>
              <p:spPr>
                <a:xfrm>
                  <a:off x="1261898" y="294486"/>
                  <a:ext cx="8971056" cy="6387005"/>
                </a:xfrm>
                <a:custGeom>
                  <a:rect b="b" l="l" r="r" t="t"/>
                  <a:pathLst>
                    <a:path extrusionOk="0" h="6387005" w="8971056">
                      <a:moveTo>
                        <a:pt x="255" y="5989665"/>
                      </a:moveTo>
                      <a:cubicBezTo>
                        <a:pt x="255" y="6209801"/>
                        <a:pt x="177459" y="6387006"/>
                        <a:pt x="397595" y="6387006"/>
                      </a:cubicBezTo>
                      <a:lnTo>
                        <a:pt x="8714232" y="6387006"/>
                      </a:lnTo>
                      <a:cubicBezTo>
                        <a:pt x="8811433" y="6387006"/>
                        <a:pt x="8900990" y="6351972"/>
                        <a:pt x="8970292" y="6293881"/>
                      </a:cubicBezTo>
                      <a:cubicBezTo>
                        <a:pt x="8902392" y="6348023"/>
                        <a:pt x="8815637" y="6380381"/>
                        <a:pt x="8721875" y="6380381"/>
                      </a:cubicBezTo>
                      <a:lnTo>
                        <a:pt x="401035" y="6380254"/>
                      </a:lnTo>
                      <a:cubicBezTo>
                        <a:pt x="180899" y="6380254"/>
                        <a:pt x="3567" y="6203431"/>
                        <a:pt x="3567" y="5983677"/>
                      </a:cubicBezTo>
                      <a:lnTo>
                        <a:pt x="3567" y="403073"/>
                      </a:lnTo>
                      <a:cubicBezTo>
                        <a:pt x="3567" y="183319"/>
                        <a:pt x="180899" y="6497"/>
                        <a:pt x="401162" y="6497"/>
                      </a:cubicBezTo>
                      <a:lnTo>
                        <a:pt x="8722002" y="6497"/>
                      </a:lnTo>
                      <a:cubicBezTo>
                        <a:pt x="8816401" y="6497"/>
                        <a:pt x="8902519" y="38982"/>
                        <a:pt x="8971057" y="93507"/>
                      </a:cubicBezTo>
                      <a:cubicBezTo>
                        <a:pt x="8901755" y="35161"/>
                        <a:pt x="8812197" y="0"/>
                        <a:pt x="8714232" y="0"/>
                      </a:cubicBezTo>
                      <a:lnTo>
                        <a:pt x="397595" y="0"/>
                      </a:lnTo>
                      <a:cubicBezTo>
                        <a:pt x="177205" y="0"/>
                        <a:pt x="0" y="177205"/>
                        <a:pt x="0" y="397341"/>
                      </a:cubicBezTo>
                      <a:lnTo>
                        <a:pt x="0" y="5989665"/>
                      </a:lnTo>
                      <a:lnTo>
                        <a:pt x="255" y="5989665"/>
                      </a:lnTo>
                      <a:lnTo>
                        <a:pt x="255" y="5989665"/>
                      </a:lnTo>
                      <a:close/>
                    </a:path>
                  </a:pathLst>
                </a:custGeom>
                <a:solidFill>
                  <a:srgbClr val="000000">
                    <a:alpha val="2392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1" name="Google Shape;891;p34"/>
                <p:cNvSpPr/>
                <p:nvPr/>
              </p:nvSpPr>
              <p:spPr>
                <a:xfrm>
                  <a:off x="1266484" y="294484"/>
                  <a:ext cx="9114629" cy="6380892"/>
                </a:xfrm>
                <a:custGeom>
                  <a:rect b="b" l="l" r="r" t="t"/>
                  <a:pathLst>
                    <a:path extrusionOk="0" h="6380892" w="9114629">
                      <a:moveTo>
                        <a:pt x="0" y="5984316"/>
                      </a:moveTo>
                      <a:cubicBezTo>
                        <a:pt x="0" y="6204070"/>
                        <a:pt x="177332" y="6380892"/>
                        <a:pt x="397468" y="6380892"/>
                      </a:cubicBezTo>
                      <a:lnTo>
                        <a:pt x="8717289" y="6380892"/>
                      </a:lnTo>
                      <a:cubicBezTo>
                        <a:pt x="8937679" y="6380892"/>
                        <a:pt x="9114629" y="6204070"/>
                        <a:pt x="9114629" y="5984316"/>
                      </a:cubicBezTo>
                      <a:lnTo>
                        <a:pt x="9114629" y="396578"/>
                      </a:lnTo>
                      <a:cubicBezTo>
                        <a:pt x="9114629" y="176824"/>
                        <a:pt x="8937679" y="2"/>
                        <a:pt x="8717289" y="2"/>
                      </a:cubicBezTo>
                      <a:lnTo>
                        <a:pt x="397468" y="2"/>
                      </a:lnTo>
                      <a:cubicBezTo>
                        <a:pt x="177459" y="-635"/>
                        <a:pt x="127" y="163575"/>
                        <a:pt x="127" y="383202"/>
                      </a:cubicBezTo>
                      <a:lnTo>
                        <a:pt x="127" y="5983679"/>
                      </a:lnTo>
                      <a:lnTo>
                        <a:pt x="0" y="5984316"/>
                      </a:lnTo>
                      <a:lnTo>
                        <a:pt x="0" y="5984316"/>
                      </a:lnTo>
                      <a:close/>
                      <a:moveTo>
                        <a:pt x="8663" y="5979475"/>
                      </a:moveTo>
                      <a:lnTo>
                        <a:pt x="8663" y="389826"/>
                      </a:lnTo>
                      <a:cubicBezTo>
                        <a:pt x="8663" y="170582"/>
                        <a:pt x="185740" y="6626"/>
                        <a:pt x="405494" y="6626"/>
                      </a:cubicBezTo>
                      <a:lnTo>
                        <a:pt x="8712066" y="6626"/>
                      </a:lnTo>
                      <a:cubicBezTo>
                        <a:pt x="8931692" y="6626"/>
                        <a:pt x="9108770" y="183066"/>
                        <a:pt x="9108770" y="402311"/>
                      </a:cubicBezTo>
                      <a:lnTo>
                        <a:pt x="9108770" y="5979348"/>
                      </a:lnTo>
                      <a:cubicBezTo>
                        <a:pt x="9108770" y="6198592"/>
                        <a:pt x="8931820" y="6375032"/>
                        <a:pt x="8712066" y="6375032"/>
                      </a:cubicBezTo>
                      <a:lnTo>
                        <a:pt x="405494" y="6375032"/>
                      </a:lnTo>
                      <a:cubicBezTo>
                        <a:pt x="185995" y="6375032"/>
                        <a:pt x="8918" y="6198465"/>
                        <a:pt x="8918" y="5979348"/>
                      </a:cubicBezTo>
                      <a:lnTo>
                        <a:pt x="8663" y="5979475"/>
                      </a:lnTo>
                      <a:close/>
                    </a:path>
                  </a:pathLst>
                </a:custGeom>
                <a:solidFill>
                  <a:srgbClr val="A6A7A7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2" name="Google Shape;892;p34"/>
                <p:cNvSpPr/>
                <p:nvPr/>
              </p:nvSpPr>
              <p:spPr>
                <a:xfrm>
                  <a:off x="1217565" y="6135737"/>
                  <a:ext cx="434157" cy="588685"/>
                </a:xfrm>
                <a:custGeom>
                  <a:rect b="b" l="l" r="r" t="t"/>
                  <a:pathLst>
                    <a:path extrusionOk="0" h="588685" w="434157">
                      <a:moveTo>
                        <a:pt x="127" y="169561"/>
                      </a:moveTo>
                      <a:cubicBezTo>
                        <a:pt x="127" y="401799"/>
                        <a:pt x="187269" y="588686"/>
                        <a:pt x="419889" y="588686"/>
                      </a:cubicBezTo>
                      <a:lnTo>
                        <a:pt x="434157" y="574163"/>
                      </a:lnTo>
                      <a:cubicBezTo>
                        <a:pt x="202556" y="574163"/>
                        <a:pt x="16052" y="388041"/>
                        <a:pt x="16052" y="156949"/>
                      </a:cubicBezTo>
                      <a:lnTo>
                        <a:pt x="16052" y="0"/>
                      </a:lnTo>
                      <a:lnTo>
                        <a:pt x="0" y="0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3" name="Google Shape;893;p34"/>
                <p:cNvSpPr/>
                <p:nvPr/>
              </p:nvSpPr>
              <p:spPr>
                <a:xfrm>
                  <a:off x="1217565" y="251681"/>
                  <a:ext cx="843855" cy="3364719"/>
                </a:xfrm>
                <a:custGeom>
                  <a:rect b="b" l="l" r="r" t="t"/>
                  <a:pathLst>
                    <a:path extrusionOk="0" h="3364719" w="843855">
                      <a:moveTo>
                        <a:pt x="16052" y="432374"/>
                      </a:moveTo>
                      <a:cubicBezTo>
                        <a:pt x="16052" y="201027"/>
                        <a:pt x="202301" y="14778"/>
                        <a:pt x="433648" y="14778"/>
                      </a:cubicBezTo>
                      <a:lnTo>
                        <a:pt x="843855" y="14778"/>
                      </a:lnTo>
                      <a:lnTo>
                        <a:pt x="843855" y="0"/>
                      </a:ln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762"/>
                      </a:cubicBezTo>
                      <a:lnTo>
                        <a:pt x="0" y="3364720"/>
                      </a:lnTo>
                      <a:lnTo>
                        <a:pt x="16052" y="3364720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close/>
                    </a:path>
                  </a:pathLst>
                </a:custGeom>
                <a:solidFill>
                  <a:srgbClr val="5D5E6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4" name="Google Shape;894;p34"/>
                <p:cNvSpPr/>
                <p:nvPr/>
              </p:nvSpPr>
              <p:spPr>
                <a:xfrm>
                  <a:off x="9999061" y="251681"/>
                  <a:ext cx="438743" cy="432628"/>
                </a:xfrm>
                <a:custGeom>
                  <a:rect b="b" l="l" r="r" t="t"/>
                  <a:pathLst>
                    <a:path extrusionOk="0" h="432628" w="438743">
                      <a:moveTo>
                        <a:pt x="0" y="14650"/>
                      </a:moveTo>
                      <a:cubicBezTo>
                        <a:pt x="231601" y="14650"/>
                        <a:pt x="417723" y="201027"/>
                        <a:pt x="417723" y="432629"/>
                      </a:cubicBezTo>
                      <a:lnTo>
                        <a:pt x="438744" y="419889"/>
                      </a:lnTo>
                      <a:cubicBezTo>
                        <a:pt x="438744" y="187269"/>
                        <a:pt x="251857" y="0"/>
                        <a:pt x="19618" y="0"/>
                      </a:cubicBezTo>
                      <a:lnTo>
                        <a:pt x="0" y="14650"/>
                      </a:lnTo>
                      <a:lnTo>
                        <a:pt x="0" y="14650"/>
                      </a:lnTo>
                      <a:lnTo>
                        <a:pt x="0" y="14650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5" name="Google Shape;895;p34"/>
                <p:cNvSpPr/>
                <p:nvPr/>
              </p:nvSpPr>
              <p:spPr>
                <a:xfrm>
                  <a:off x="10000589" y="6291667"/>
                  <a:ext cx="438743" cy="432628"/>
                </a:xfrm>
                <a:custGeom>
                  <a:rect b="b" l="l" r="r" t="t"/>
                  <a:pathLst>
                    <a:path extrusionOk="0" h="432628" w="438743">
                      <a:moveTo>
                        <a:pt x="18854" y="432629"/>
                      </a:moveTo>
                      <a:cubicBezTo>
                        <a:pt x="251221" y="432629"/>
                        <a:pt x="438744" y="245360"/>
                        <a:pt x="438744" y="12612"/>
                      </a:cubicBezTo>
                      <a:lnTo>
                        <a:pt x="417087" y="0"/>
                      </a:lnTo>
                      <a:cubicBezTo>
                        <a:pt x="417087" y="231601"/>
                        <a:pt x="230965" y="418106"/>
                        <a:pt x="0" y="418106"/>
                      </a:cubicBezTo>
                      <a:lnTo>
                        <a:pt x="18854" y="432629"/>
                      </a:lnTo>
                      <a:lnTo>
                        <a:pt x="18854" y="432629"/>
                      </a:lnTo>
                      <a:lnTo>
                        <a:pt x="18854" y="432629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6" name="Google Shape;896;p34"/>
                <p:cNvSpPr/>
                <p:nvPr/>
              </p:nvSpPr>
              <p:spPr>
                <a:xfrm>
                  <a:off x="1194635" y="927377"/>
                  <a:ext cx="19873" cy="337847"/>
                </a:xfrm>
                <a:custGeom>
                  <a:rect b="b" l="l" r="r" t="t"/>
                  <a:pathLst>
                    <a:path extrusionOk="0" h="337847" w="19873">
                      <a:moveTo>
                        <a:pt x="0" y="328930"/>
                      </a:moveTo>
                      <a:lnTo>
                        <a:pt x="0" y="8918"/>
                      </a:lnTo>
                      <a:cubicBezTo>
                        <a:pt x="0" y="3949"/>
                        <a:pt x="4331" y="0"/>
                        <a:pt x="9555" y="0"/>
                      </a:cubicBezTo>
                      <a:lnTo>
                        <a:pt x="19873" y="0"/>
                      </a:lnTo>
                      <a:lnTo>
                        <a:pt x="19873" y="337848"/>
                      </a:lnTo>
                      <a:lnTo>
                        <a:pt x="9555" y="337848"/>
                      </a:lnTo>
                      <a:cubicBezTo>
                        <a:pt x="4331" y="337848"/>
                        <a:pt x="0" y="333899"/>
                        <a:pt x="0" y="328930"/>
                      </a:cubicBezTo>
                      <a:lnTo>
                        <a:pt x="0" y="328930"/>
                      </a:lnTo>
                      <a:close/>
                    </a:path>
                  </a:pathLst>
                </a:custGeom>
                <a:solidFill>
                  <a:srgbClr val="14141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7" name="Google Shape;897;p34"/>
                <p:cNvSpPr/>
                <p:nvPr/>
              </p:nvSpPr>
              <p:spPr>
                <a:xfrm>
                  <a:off x="1200749" y="925848"/>
                  <a:ext cx="13758" cy="339376"/>
                </a:xfrm>
                <a:custGeom>
                  <a:rect b="b" l="l" r="r" t="t"/>
                  <a:pathLst>
                    <a:path extrusionOk="0" h="339376" w="13758">
                      <a:moveTo>
                        <a:pt x="13759" y="339376"/>
                      </a:moveTo>
                      <a:lnTo>
                        <a:pt x="3057" y="339376"/>
                      </a:lnTo>
                      <a:cubicBezTo>
                        <a:pt x="1911" y="339376"/>
                        <a:pt x="1019" y="338994"/>
                        <a:pt x="0" y="338740"/>
                      </a:cubicBezTo>
                      <a:cubicBezTo>
                        <a:pt x="3949" y="337593"/>
                        <a:pt x="6879" y="334408"/>
                        <a:pt x="6879" y="330332"/>
                      </a:cubicBezTo>
                      <a:lnTo>
                        <a:pt x="6879" y="8918"/>
                      </a:lnTo>
                      <a:cubicBezTo>
                        <a:pt x="6879" y="4968"/>
                        <a:pt x="3949" y="1529"/>
                        <a:pt x="0" y="382"/>
                      </a:cubicBezTo>
                      <a:cubicBezTo>
                        <a:pt x="1019" y="127"/>
                        <a:pt x="1911" y="0"/>
                        <a:pt x="3057" y="0"/>
                      </a:cubicBezTo>
                      <a:lnTo>
                        <a:pt x="13759" y="0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898" name="Google Shape;898;p34"/>
            <p:cNvSpPr/>
            <p:nvPr/>
          </p:nvSpPr>
          <p:spPr>
            <a:xfrm>
              <a:off x="2893720" y="349978"/>
              <a:ext cx="5332800" cy="4001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34"/>
            <p:cNvSpPr/>
            <p:nvPr/>
          </p:nvSpPr>
          <p:spPr>
            <a:xfrm rot="5829469">
              <a:off x="2617236" y="2327108"/>
              <a:ext cx="65007" cy="65007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00" name="Google Shape;900;p3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275" y="1633184"/>
            <a:ext cx="4719702" cy="2294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01" name="Google Shape;901;p34">
            <a:hlinkClick r:id="rId5"/>
          </p:cNvPr>
          <p:cNvPicPr preferRelativeResize="0"/>
          <p:nvPr/>
        </p:nvPicPr>
        <p:blipFill rotWithShape="1">
          <a:blip r:embed="rId4">
            <a:alphaModFix/>
          </a:blip>
          <a:srcRect b="0" l="0" r="0" t="9090"/>
          <a:stretch/>
        </p:blipFill>
        <p:spPr>
          <a:xfrm>
            <a:off x="1066275" y="3137162"/>
            <a:ext cx="4719702" cy="208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35"/>
          <p:cNvSpPr/>
          <p:nvPr/>
        </p:nvSpPr>
        <p:spPr>
          <a:xfrm>
            <a:off x="415600" y="2301750"/>
            <a:ext cx="19977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35"/>
          <p:cNvSpPr/>
          <p:nvPr/>
        </p:nvSpPr>
        <p:spPr>
          <a:xfrm>
            <a:off x="2756350" y="3444750"/>
            <a:ext cx="19977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35"/>
          <p:cNvSpPr/>
          <p:nvPr/>
        </p:nvSpPr>
        <p:spPr>
          <a:xfrm>
            <a:off x="5097100" y="2301750"/>
            <a:ext cx="19977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35"/>
          <p:cNvSpPr/>
          <p:nvPr/>
        </p:nvSpPr>
        <p:spPr>
          <a:xfrm>
            <a:off x="7437850" y="3444750"/>
            <a:ext cx="19977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35"/>
          <p:cNvSpPr/>
          <p:nvPr/>
        </p:nvSpPr>
        <p:spPr>
          <a:xfrm>
            <a:off x="9778600" y="2301750"/>
            <a:ext cx="19977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35"/>
          <p:cNvSpPr txBox="1"/>
          <p:nvPr>
            <p:ph type="title"/>
          </p:nvPr>
        </p:nvSpPr>
        <p:spPr>
          <a:xfrm>
            <a:off x="415600" y="8219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Process</a:t>
            </a:r>
            <a:endParaRPr/>
          </a:p>
        </p:txBody>
      </p:sp>
      <p:sp>
        <p:nvSpPr>
          <p:cNvPr id="912" name="Google Shape;912;p35"/>
          <p:cNvSpPr txBox="1"/>
          <p:nvPr>
            <p:ph idx="1" type="subTitle"/>
          </p:nvPr>
        </p:nvSpPr>
        <p:spPr>
          <a:xfrm>
            <a:off x="415600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Code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913" name="Google Shape;913;p35"/>
          <p:cNvSpPr txBox="1"/>
          <p:nvPr>
            <p:ph idx="7" type="body"/>
          </p:nvPr>
        </p:nvSpPr>
        <p:spPr>
          <a:xfrm>
            <a:off x="2775375" y="4381625"/>
            <a:ext cx="1997700" cy="1605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We asked GPT-3 about the coding complexity</a:t>
            </a:r>
            <a:r>
              <a:rPr baseline="30000" lang="en"/>
              <a:t>[2]</a:t>
            </a:r>
            <a:r>
              <a:rPr lang="en"/>
              <a:t> of our code to label our training set.</a:t>
            </a:r>
            <a:endParaRPr/>
          </a:p>
        </p:txBody>
      </p:sp>
      <p:sp>
        <p:nvSpPr>
          <p:cNvPr id="914" name="Google Shape;914;p35"/>
          <p:cNvSpPr txBox="1"/>
          <p:nvPr>
            <p:ph idx="2" type="subTitle"/>
          </p:nvPr>
        </p:nvSpPr>
        <p:spPr>
          <a:xfrm>
            <a:off x="2775377" y="3459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Ask GPT-3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915" name="Google Shape;915;p35"/>
          <p:cNvSpPr txBox="1"/>
          <p:nvPr>
            <p:ph idx="8" type="body"/>
          </p:nvPr>
        </p:nvSpPr>
        <p:spPr>
          <a:xfrm>
            <a:off x="5135150" y="3238625"/>
            <a:ext cx="1997700" cy="1605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We fine-tuned GPT-3 on the labelled dataset.</a:t>
            </a:r>
            <a:endParaRPr/>
          </a:p>
        </p:txBody>
      </p:sp>
      <p:sp>
        <p:nvSpPr>
          <p:cNvPr id="916" name="Google Shape;916;p35"/>
          <p:cNvSpPr txBox="1"/>
          <p:nvPr>
            <p:ph idx="3" type="subTitle"/>
          </p:nvPr>
        </p:nvSpPr>
        <p:spPr>
          <a:xfrm>
            <a:off x="5135153" y="23425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Fine-Tune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917" name="Google Shape;917;p35"/>
          <p:cNvSpPr txBox="1"/>
          <p:nvPr>
            <p:ph idx="9" type="body"/>
          </p:nvPr>
        </p:nvSpPr>
        <p:spPr>
          <a:xfrm>
            <a:off x="7494925" y="4381625"/>
            <a:ext cx="1997700" cy="1605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We asked GPT-3 to recommend optimized code for an unseen dataset.</a:t>
            </a:r>
            <a:endParaRPr/>
          </a:p>
        </p:txBody>
      </p:sp>
      <p:sp>
        <p:nvSpPr>
          <p:cNvPr id="918" name="Google Shape;918;p35"/>
          <p:cNvSpPr txBox="1"/>
          <p:nvPr>
            <p:ph idx="4" type="subTitle"/>
          </p:nvPr>
        </p:nvSpPr>
        <p:spPr>
          <a:xfrm>
            <a:off x="7494930" y="34855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Ask GPT-3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919" name="Google Shape;919;p35"/>
          <p:cNvSpPr txBox="1"/>
          <p:nvPr>
            <p:ph idx="5" type="subTitle"/>
          </p:nvPr>
        </p:nvSpPr>
        <p:spPr>
          <a:xfrm>
            <a:off x="9854707" y="2316000"/>
            <a:ext cx="1997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Deploy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920" name="Google Shape;920;p35"/>
          <p:cNvSpPr txBox="1"/>
          <p:nvPr>
            <p:ph idx="6" type="body"/>
          </p:nvPr>
        </p:nvSpPr>
        <p:spPr>
          <a:xfrm>
            <a:off x="415600" y="3238625"/>
            <a:ext cx="1997700" cy="1605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We collected coding examples from Kaggle</a:t>
            </a:r>
            <a:r>
              <a:rPr baseline="30000" lang="en"/>
              <a:t>[1]</a:t>
            </a:r>
            <a:r>
              <a:rPr lang="en"/>
              <a:t>, HackerRank, and personal repositories.</a:t>
            </a:r>
            <a:endParaRPr/>
          </a:p>
        </p:txBody>
      </p:sp>
      <p:sp>
        <p:nvSpPr>
          <p:cNvPr id="921" name="Google Shape;921;p35"/>
          <p:cNvSpPr txBox="1"/>
          <p:nvPr>
            <p:ph idx="13" type="body"/>
          </p:nvPr>
        </p:nvSpPr>
        <p:spPr>
          <a:xfrm>
            <a:off x="9854700" y="3238625"/>
            <a:ext cx="1997700" cy="1605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We created a web app for users to improve their code.</a:t>
            </a:r>
            <a:endParaRPr/>
          </a:p>
        </p:txBody>
      </p:sp>
      <p:cxnSp>
        <p:nvCxnSpPr>
          <p:cNvPr id="922" name="Google Shape;922;p35"/>
          <p:cNvCxnSpPr/>
          <p:nvPr/>
        </p:nvCxnSpPr>
        <p:spPr>
          <a:xfrm>
            <a:off x="440350" y="3178725"/>
            <a:ext cx="11352600" cy="0"/>
          </a:xfrm>
          <a:prstGeom prst="straightConnector1">
            <a:avLst/>
          </a:prstGeom>
          <a:noFill/>
          <a:ln cap="rnd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3" name="Google Shape;923;p35"/>
          <p:cNvSpPr/>
          <p:nvPr/>
        </p:nvSpPr>
        <p:spPr>
          <a:xfrm>
            <a:off x="186750" y="1855125"/>
            <a:ext cx="7099500" cy="4345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35"/>
          <p:cNvSpPr/>
          <p:nvPr/>
        </p:nvSpPr>
        <p:spPr>
          <a:xfrm>
            <a:off x="7425750" y="1855125"/>
            <a:ext cx="4528800" cy="4345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35"/>
          <p:cNvSpPr txBox="1"/>
          <p:nvPr/>
        </p:nvSpPr>
        <p:spPr>
          <a:xfrm>
            <a:off x="2633700" y="6299100"/>
            <a:ext cx="246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Training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26" name="Google Shape;926;p35"/>
          <p:cNvSpPr txBox="1"/>
          <p:nvPr/>
        </p:nvSpPr>
        <p:spPr>
          <a:xfrm>
            <a:off x="8512073" y="6299100"/>
            <a:ext cx="246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Testing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36"/>
          <p:cNvSpPr txBox="1"/>
          <p:nvPr>
            <p:ph type="title"/>
          </p:nvPr>
        </p:nvSpPr>
        <p:spPr>
          <a:xfrm>
            <a:off x="6561400" y="2377225"/>
            <a:ext cx="55815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ClimateCode.io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932" name="Google Shape;932;p36"/>
          <p:cNvSpPr txBox="1"/>
          <p:nvPr>
            <p:ph idx="1" type="body"/>
          </p:nvPr>
        </p:nvSpPr>
        <p:spPr>
          <a:xfrm>
            <a:off x="6618600" y="3483400"/>
            <a:ext cx="4955100" cy="1702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Click on the tablet to be redirected to the web app.</a:t>
            </a:r>
            <a:endParaRPr/>
          </a:p>
        </p:txBody>
      </p:sp>
      <p:grpSp>
        <p:nvGrpSpPr>
          <p:cNvPr id="933" name="Google Shape;933;p36"/>
          <p:cNvGrpSpPr/>
          <p:nvPr/>
        </p:nvGrpSpPr>
        <p:grpSpPr>
          <a:xfrm>
            <a:off x="549740" y="1458307"/>
            <a:ext cx="5778042" cy="3955122"/>
            <a:chOff x="2345366" y="140711"/>
            <a:chExt cx="6483441" cy="4437974"/>
          </a:xfrm>
        </p:grpSpPr>
        <p:sp>
          <p:nvSpPr>
            <p:cNvPr id="934" name="Google Shape;934;p36"/>
            <p:cNvSpPr/>
            <p:nvPr/>
          </p:nvSpPr>
          <p:spPr>
            <a:xfrm>
              <a:off x="2362377" y="163678"/>
              <a:ext cx="6449417" cy="4392004"/>
            </a:xfrm>
            <a:custGeom>
              <a:rect b="b" l="l" r="r" t="t"/>
              <a:pathLst>
                <a:path extrusionOk="0" h="6142663" w="7889195">
                  <a:moveTo>
                    <a:pt x="-761" y="5760719"/>
                  </a:moveTo>
                  <a:cubicBezTo>
                    <a:pt x="-761" y="5972461"/>
                    <a:pt x="170183" y="6142933"/>
                    <a:pt x="382397" y="6142933"/>
                  </a:cubicBezTo>
                  <a:lnTo>
                    <a:pt x="7505412" y="6142933"/>
                  </a:lnTo>
                  <a:cubicBezTo>
                    <a:pt x="7717828" y="6142933"/>
                    <a:pt x="7888435" y="5972461"/>
                    <a:pt x="7888435" y="5760719"/>
                  </a:cubicBezTo>
                  <a:lnTo>
                    <a:pt x="7888435" y="382415"/>
                  </a:lnTo>
                  <a:cubicBezTo>
                    <a:pt x="7888435" y="170673"/>
                    <a:pt x="7717828" y="269"/>
                    <a:pt x="7505412" y="269"/>
                  </a:cubicBezTo>
                  <a:lnTo>
                    <a:pt x="382397" y="269"/>
                  </a:lnTo>
                  <a:cubicBezTo>
                    <a:pt x="170251" y="269"/>
                    <a:pt x="-693" y="170471"/>
                    <a:pt x="-693" y="382145"/>
                  </a:cubicBezTo>
                  <a:lnTo>
                    <a:pt x="-693" y="5760449"/>
                  </a:lnTo>
                  <a:close/>
                </a:path>
              </a:pathLst>
            </a:custGeom>
            <a:solidFill>
              <a:srgbClr val="262626"/>
            </a:solidFill>
            <a:ln cap="flat" cmpd="sng" w="38100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77800" rotWithShape="0" algn="tl" dir="2700000" dist="114300">
                <a:srgbClr val="000000">
                  <a:alpha val="4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35" name="Google Shape;935;p36"/>
            <p:cNvGrpSpPr/>
            <p:nvPr/>
          </p:nvGrpSpPr>
          <p:grpSpPr>
            <a:xfrm>
              <a:off x="2345366" y="140711"/>
              <a:ext cx="6483441" cy="4437974"/>
              <a:chOff x="390725" y="192901"/>
              <a:chExt cx="9367780" cy="6412330"/>
            </a:xfrm>
          </p:grpSpPr>
          <p:sp>
            <p:nvSpPr>
              <p:cNvPr id="936" name="Google Shape;936;p36"/>
              <p:cNvSpPr/>
              <p:nvPr/>
            </p:nvSpPr>
            <p:spPr>
              <a:xfrm>
                <a:off x="433022" y="255001"/>
                <a:ext cx="9309250" cy="6342300"/>
              </a:xfrm>
              <a:custGeom>
                <a:rect b="b" l="l" r="r" t="t"/>
                <a:pathLst>
                  <a:path extrusionOk="0" h="6142663" w="7889195">
                    <a:moveTo>
                      <a:pt x="-761" y="5760719"/>
                    </a:moveTo>
                    <a:cubicBezTo>
                      <a:pt x="-761" y="5972461"/>
                      <a:pt x="170183" y="6142933"/>
                      <a:pt x="382397" y="6142933"/>
                    </a:cubicBezTo>
                    <a:lnTo>
                      <a:pt x="7505412" y="6142933"/>
                    </a:lnTo>
                    <a:cubicBezTo>
                      <a:pt x="7717828" y="6142933"/>
                      <a:pt x="7888435" y="5972461"/>
                      <a:pt x="7888435" y="5760719"/>
                    </a:cubicBezTo>
                    <a:lnTo>
                      <a:pt x="7888435" y="382415"/>
                    </a:lnTo>
                    <a:cubicBezTo>
                      <a:pt x="7888435" y="170673"/>
                      <a:pt x="7717828" y="269"/>
                      <a:pt x="7505412" y="269"/>
                    </a:cubicBezTo>
                    <a:lnTo>
                      <a:pt x="382397" y="269"/>
                    </a:lnTo>
                    <a:cubicBezTo>
                      <a:pt x="170251" y="269"/>
                      <a:pt x="-693" y="170471"/>
                      <a:pt x="-693" y="382145"/>
                    </a:cubicBezTo>
                    <a:lnTo>
                      <a:pt x="-693" y="5760449"/>
                    </a:lnTo>
                    <a:close/>
                  </a:path>
                </a:pathLst>
              </a:custGeom>
              <a:gradFill>
                <a:gsLst>
                  <a:gs pos="0">
                    <a:srgbClr val="4E4F51"/>
                  </a:gs>
                  <a:gs pos="15000">
                    <a:srgbClr val="4E4F51"/>
                  </a:gs>
                  <a:gs pos="97000">
                    <a:srgbClr val="000000"/>
                  </a:gs>
                  <a:gs pos="100000">
                    <a:srgbClr val="000000"/>
                  </a:gs>
                </a:gsLst>
                <a:path path="circle">
                  <a:fillToRect b="100%" r="100%"/>
                </a:path>
                <a:tileRect l="-100%" t="-100%"/>
              </a:gra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37" name="Google Shape;937;p36"/>
              <p:cNvGrpSpPr/>
              <p:nvPr/>
            </p:nvGrpSpPr>
            <p:grpSpPr>
              <a:xfrm>
                <a:off x="9036093" y="3183174"/>
                <a:ext cx="492960" cy="492960"/>
                <a:chOff x="9132580" y="3159701"/>
                <a:chExt cx="371233" cy="371233"/>
              </a:xfrm>
            </p:grpSpPr>
            <p:sp>
              <p:nvSpPr>
                <p:cNvPr id="938" name="Google Shape;938;p36"/>
                <p:cNvSpPr/>
                <p:nvPr/>
              </p:nvSpPr>
              <p:spPr>
                <a:xfrm>
                  <a:off x="9132580" y="3159701"/>
                  <a:ext cx="371233" cy="371233"/>
                </a:xfrm>
                <a:custGeom>
                  <a:rect b="b" l="l" r="r" t="t"/>
                  <a:pathLst>
                    <a:path extrusionOk="0" h="358679" w="358679">
                      <a:moveTo>
                        <a:pt x="178613" y="269"/>
                      </a:moveTo>
                      <a:cubicBezTo>
                        <a:pt x="277673" y="269"/>
                        <a:pt x="357919" y="80562"/>
                        <a:pt x="357919" y="179608"/>
                      </a:cubicBezTo>
                      <a:cubicBezTo>
                        <a:pt x="357919" y="278655"/>
                        <a:pt x="277673" y="358948"/>
                        <a:pt x="178613" y="358948"/>
                      </a:cubicBezTo>
                      <a:cubicBezTo>
                        <a:pt x="79553" y="358948"/>
                        <a:pt x="-761" y="278655"/>
                        <a:pt x="-761" y="179608"/>
                      </a:cubicBezTo>
                      <a:cubicBezTo>
                        <a:pt x="-761" y="80562"/>
                        <a:pt x="79553" y="269"/>
                        <a:pt x="178613" y="269"/>
                      </a:cubicBezTo>
                      <a:close/>
                    </a:path>
                  </a:pathLst>
                </a:custGeom>
                <a:solidFill>
                  <a:srgbClr val="151515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9" name="Google Shape;939;p36"/>
                <p:cNvSpPr/>
                <p:nvPr/>
              </p:nvSpPr>
              <p:spPr>
                <a:xfrm>
                  <a:off x="9138858" y="3166118"/>
                  <a:ext cx="267486" cy="358181"/>
                </a:xfrm>
                <a:custGeom>
                  <a:rect b="b" l="l" r="r" t="t"/>
                  <a:pathLst>
                    <a:path extrusionOk="0" h="346069" w="258441">
                      <a:moveTo>
                        <a:pt x="172543" y="269"/>
                      </a:moveTo>
                      <a:cubicBezTo>
                        <a:pt x="76788" y="269"/>
                        <a:pt x="-761" y="77750"/>
                        <a:pt x="-761" y="173303"/>
                      </a:cubicBezTo>
                      <a:cubicBezTo>
                        <a:pt x="-761" y="268857"/>
                        <a:pt x="76788" y="346338"/>
                        <a:pt x="172543" y="346338"/>
                      </a:cubicBezTo>
                      <a:cubicBezTo>
                        <a:pt x="188728" y="346338"/>
                        <a:pt x="204912" y="343978"/>
                        <a:pt x="219747" y="339662"/>
                      </a:cubicBezTo>
                      <a:cubicBezTo>
                        <a:pt x="270997" y="207155"/>
                        <a:pt x="269648" y="108769"/>
                        <a:pt x="219747" y="6810"/>
                      </a:cubicBezTo>
                      <a:cubicBezTo>
                        <a:pt x="204238" y="2561"/>
                        <a:pt x="188728" y="269"/>
                        <a:pt x="172543" y="269"/>
                      </a:cubicBezTo>
                      <a:close/>
                    </a:path>
                  </a:pathLst>
                </a:custGeom>
                <a:solidFill>
                  <a:srgbClr val="070707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0" name="Google Shape;940;p36"/>
                <p:cNvSpPr/>
                <p:nvPr/>
              </p:nvSpPr>
              <p:spPr>
                <a:xfrm>
                  <a:off x="9249765" y="3279048"/>
                  <a:ext cx="129816" cy="130304"/>
                </a:xfrm>
                <a:custGeom>
                  <a:rect b="b" l="l" r="r" t="t"/>
                  <a:pathLst>
                    <a:path extrusionOk="0" h="125898" w="125426">
                      <a:moveTo>
                        <a:pt x="-761" y="98857"/>
                      </a:moveTo>
                      <a:cubicBezTo>
                        <a:pt x="-761" y="113962"/>
                        <a:pt x="11377" y="126167"/>
                        <a:pt x="26213" y="126167"/>
                      </a:cubicBezTo>
                      <a:lnTo>
                        <a:pt x="97692" y="126167"/>
                      </a:lnTo>
                      <a:cubicBezTo>
                        <a:pt x="112527" y="126167"/>
                        <a:pt x="124666" y="113962"/>
                        <a:pt x="124666" y="98857"/>
                      </a:cubicBezTo>
                      <a:lnTo>
                        <a:pt x="124666" y="27579"/>
                      </a:lnTo>
                      <a:cubicBezTo>
                        <a:pt x="124666" y="12474"/>
                        <a:pt x="112527" y="269"/>
                        <a:pt x="97692" y="269"/>
                      </a:cubicBezTo>
                      <a:lnTo>
                        <a:pt x="26213" y="269"/>
                      </a:lnTo>
                      <a:cubicBezTo>
                        <a:pt x="11377" y="269"/>
                        <a:pt x="-761" y="12474"/>
                        <a:pt x="-761" y="27579"/>
                      </a:cubicBezTo>
                      <a:lnTo>
                        <a:pt x="-761" y="98857"/>
                      </a:lnTo>
                      <a:close/>
                      <a:moveTo>
                        <a:pt x="9354" y="96429"/>
                      </a:moveTo>
                      <a:lnTo>
                        <a:pt x="9354" y="30007"/>
                      </a:lnTo>
                      <a:cubicBezTo>
                        <a:pt x="9354" y="19352"/>
                        <a:pt x="18120" y="10721"/>
                        <a:pt x="28910" y="10721"/>
                      </a:cubicBezTo>
                      <a:lnTo>
                        <a:pt x="94995" y="10721"/>
                      </a:lnTo>
                      <a:cubicBezTo>
                        <a:pt x="105784" y="10721"/>
                        <a:pt x="114551" y="19352"/>
                        <a:pt x="114551" y="30007"/>
                      </a:cubicBezTo>
                      <a:lnTo>
                        <a:pt x="114551" y="96429"/>
                      </a:lnTo>
                      <a:cubicBezTo>
                        <a:pt x="114551" y="107083"/>
                        <a:pt x="105784" y="115580"/>
                        <a:pt x="94995" y="115580"/>
                      </a:cubicBezTo>
                      <a:lnTo>
                        <a:pt x="28910" y="115580"/>
                      </a:lnTo>
                      <a:cubicBezTo>
                        <a:pt x="18120" y="115580"/>
                        <a:pt x="9354" y="107083"/>
                        <a:pt x="9354" y="96429"/>
                      </a:cubicBezTo>
                      <a:close/>
                    </a:path>
                  </a:pathLst>
                </a:custGeom>
                <a:solidFill>
                  <a:srgbClr val="CCCED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41" name="Google Shape;941;p36"/>
              <p:cNvGrpSpPr/>
              <p:nvPr/>
            </p:nvGrpSpPr>
            <p:grpSpPr>
              <a:xfrm>
                <a:off x="390725" y="192901"/>
                <a:ext cx="9367780" cy="6412330"/>
                <a:chOff x="1194635" y="234866"/>
                <a:chExt cx="9244824" cy="6489556"/>
              </a:xfrm>
            </p:grpSpPr>
            <p:sp>
              <p:nvSpPr>
                <p:cNvPr id="942" name="Google Shape;942;p36"/>
                <p:cNvSpPr/>
                <p:nvPr/>
              </p:nvSpPr>
              <p:spPr>
                <a:xfrm>
                  <a:off x="1217565" y="240980"/>
                  <a:ext cx="9221894" cy="6483314"/>
                </a:xfrm>
                <a:custGeom>
                  <a:rect b="b" l="l" r="r" t="t"/>
                  <a:pathLst>
                    <a:path extrusionOk="0" h="6483314" w="9221894">
                      <a:moveTo>
                        <a:pt x="0" y="6063936"/>
                      </a:moveTo>
                      <a:cubicBezTo>
                        <a:pt x="0" y="6296301"/>
                        <a:pt x="187014" y="6483315"/>
                        <a:pt x="419380" y="6483315"/>
                      </a:cubicBezTo>
                      <a:lnTo>
                        <a:pt x="8802005" y="6483315"/>
                      </a:lnTo>
                      <a:cubicBezTo>
                        <a:pt x="9034371" y="6483315"/>
                        <a:pt x="9221895" y="6296301"/>
                        <a:pt x="9221895" y="6063936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141"/>
                        <a:pt x="0" y="419634"/>
                      </a:cubicBezTo>
                      <a:lnTo>
                        <a:pt x="0" y="6063936"/>
                      </a:lnTo>
                      <a:lnTo>
                        <a:pt x="0" y="6063936"/>
                      </a:lnTo>
                      <a:lnTo>
                        <a:pt x="0" y="6063936"/>
                      </a:lnTo>
                      <a:close/>
                      <a:moveTo>
                        <a:pt x="16052" y="6040495"/>
                      </a:moveTo>
                      <a:lnTo>
                        <a:pt x="16052" y="432119"/>
                      </a:lnTo>
                      <a:cubicBezTo>
                        <a:pt x="16052" y="200772"/>
                        <a:pt x="202301" y="14523"/>
                        <a:pt x="433648" y="14523"/>
                      </a:cubicBezTo>
                      <a:lnTo>
                        <a:pt x="8782642" y="14523"/>
                      </a:lnTo>
                      <a:cubicBezTo>
                        <a:pt x="9014244" y="14650"/>
                        <a:pt x="9200365" y="200772"/>
                        <a:pt x="9200365" y="432119"/>
                      </a:cubicBezTo>
                      <a:lnTo>
                        <a:pt x="9200365" y="6051196"/>
                      </a:lnTo>
                      <a:cubicBezTo>
                        <a:pt x="9200365" y="6282543"/>
                        <a:pt x="9014244" y="6468792"/>
                        <a:pt x="8782642" y="6468792"/>
                      </a:cubicBezTo>
                      <a:lnTo>
                        <a:pt x="433648" y="6457964"/>
                      </a:lnTo>
                      <a:cubicBezTo>
                        <a:pt x="202556" y="6457964"/>
                        <a:pt x="16306" y="6271714"/>
                        <a:pt x="16306" y="6040368"/>
                      </a:cubicBezTo>
                      <a:lnTo>
                        <a:pt x="16052" y="6040368"/>
                      </a:lnTo>
                      <a:close/>
                    </a:path>
                  </a:pathLst>
                </a:custGeom>
                <a:solidFill>
                  <a:srgbClr val="DCDDE0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3" name="Google Shape;943;p36"/>
                <p:cNvSpPr/>
                <p:nvPr/>
              </p:nvSpPr>
              <p:spPr>
                <a:xfrm>
                  <a:off x="2119512" y="237923"/>
                  <a:ext cx="97838" cy="15287"/>
                </a:xfrm>
                <a:custGeom>
                  <a:rect b="b" l="l" r="r" t="t"/>
                  <a:pathLst>
                    <a:path extrusionOk="0" h="15287" w="97838">
                      <a:moveTo>
                        <a:pt x="0" y="0"/>
                      </a:moveTo>
                      <a:lnTo>
                        <a:pt x="0" y="15287"/>
                      </a:lnTo>
                      <a:lnTo>
                        <a:pt x="97838" y="15287"/>
                      </a:lnTo>
                      <a:lnTo>
                        <a:pt x="97838" y="8790"/>
                      </a:lnTo>
                      <a:cubicBezTo>
                        <a:pt x="97838" y="4204"/>
                        <a:pt x="92615" y="0"/>
                        <a:pt x="84207" y="0"/>
                      </a:cubicBez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4" name="Google Shape;944;p36"/>
                <p:cNvSpPr/>
                <p:nvPr/>
              </p:nvSpPr>
              <p:spPr>
                <a:xfrm>
                  <a:off x="2510865" y="234866"/>
                  <a:ext cx="203320" cy="18344"/>
                </a:xfrm>
                <a:custGeom>
                  <a:rect b="b" l="l" r="r" t="t"/>
                  <a:pathLst>
                    <a:path extrusionOk="0" h="18344" w="203320">
                      <a:moveTo>
                        <a:pt x="0" y="7261"/>
                      </a:moveTo>
                      <a:lnTo>
                        <a:pt x="0" y="18345"/>
                      </a:lnTo>
                      <a:lnTo>
                        <a:pt x="203320" y="18345"/>
                      </a:lnTo>
                      <a:lnTo>
                        <a:pt x="203320" y="10701"/>
                      </a:lnTo>
                      <a:cubicBezTo>
                        <a:pt x="187906" y="9045"/>
                        <a:pt x="124591" y="0"/>
                        <a:pt x="107648" y="0"/>
                      </a:cubicBezTo>
                      <a:lnTo>
                        <a:pt x="3567" y="0"/>
                      </a:lnTo>
                      <a:cubicBezTo>
                        <a:pt x="1401" y="0"/>
                        <a:pt x="0" y="3312"/>
                        <a:pt x="0" y="7261"/>
                      </a:cubicBezTo>
                      <a:lnTo>
                        <a:pt x="0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5" name="Google Shape;945;p36"/>
                <p:cNvSpPr/>
                <p:nvPr/>
              </p:nvSpPr>
              <p:spPr>
                <a:xfrm>
                  <a:off x="2831897" y="234866"/>
                  <a:ext cx="201791" cy="18344"/>
                </a:xfrm>
                <a:custGeom>
                  <a:rect b="b" l="l" r="r" t="t"/>
                  <a:pathLst>
                    <a:path extrusionOk="0" h="18344" w="201791">
                      <a:moveTo>
                        <a:pt x="201791" y="7261"/>
                      </a:moveTo>
                      <a:lnTo>
                        <a:pt x="201791" y="18345"/>
                      </a:lnTo>
                      <a:lnTo>
                        <a:pt x="0" y="18345"/>
                      </a:lnTo>
                      <a:lnTo>
                        <a:pt x="0" y="10701"/>
                      </a:lnTo>
                      <a:cubicBezTo>
                        <a:pt x="15415" y="9045"/>
                        <a:pt x="78220" y="0"/>
                        <a:pt x="94908" y="0"/>
                      </a:cubicBezTo>
                      <a:lnTo>
                        <a:pt x="198224" y="0"/>
                      </a:lnTo>
                      <a:cubicBezTo>
                        <a:pt x="200390" y="0"/>
                        <a:pt x="201791" y="3312"/>
                        <a:pt x="201791" y="7261"/>
                      </a:cubicBezTo>
                      <a:lnTo>
                        <a:pt x="201791" y="7261"/>
                      </a:lnTo>
                      <a:close/>
                    </a:path>
                  </a:pathLst>
                </a:custGeom>
                <a:solidFill>
                  <a:srgbClr val="262A2D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6" name="Google Shape;946;p36"/>
                <p:cNvSpPr/>
                <p:nvPr/>
              </p:nvSpPr>
              <p:spPr>
                <a:xfrm>
                  <a:off x="2510865" y="245567"/>
                  <a:ext cx="203320" cy="7643"/>
                </a:xfrm>
                <a:custGeom>
                  <a:rect b="b" l="l" r="r" t="t"/>
                  <a:pathLst>
                    <a:path extrusionOk="0" h="7643" w="203320">
                      <a:moveTo>
                        <a:pt x="0" y="0"/>
                      </a:moveTo>
                      <a:lnTo>
                        <a:pt x="203320" y="0"/>
                      </a:lnTo>
                      <a:lnTo>
                        <a:pt x="203320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3A3B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7" name="Google Shape;947;p36"/>
                <p:cNvSpPr/>
                <p:nvPr/>
              </p:nvSpPr>
              <p:spPr>
                <a:xfrm>
                  <a:off x="2831897" y="245567"/>
                  <a:ext cx="201791" cy="7643"/>
                </a:xfrm>
                <a:custGeom>
                  <a:rect b="b" l="l" r="r" t="t"/>
                  <a:pathLst>
                    <a:path extrusionOk="0" h="7643" w="201791">
                      <a:moveTo>
                        <a:pt x="0" y="0"/>
                      </a:moveTo>
                      <a:lnTo>
                        <a:pt x="201791" y="0"/>
                      </a:lnTo>
                      <a:lnTo>
                        <a:pt x="201791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444448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8" name="Google Shape;948;p36"/>
                <p:cNvSpPr/>
                <p:nvPr/>
              </p:nvSpPr>
              <p:spPr>
                <a:xfrm>
                  <a:off x="2119512" y="245567"/>
                  <a:ext cx="97838" cy="7643"/>
                </a:xfrm>
                <a:custGeom>
                  <a:rect b="b" l="l" r="r" t="t"/>
                  <a:pathLst>
                    <a:path extrusionOk="0" h="7643" w="97838">
                      <a:moveTo>
                        <a:pt x="0" y="0"/>
                      </a:moveTo>
                      <a:lnTo>
                        <a:pt x="97838" y="0"/>
                      </a:lnTo>
                      <a:lnTo>
                        <a:pt x="97838" y="7644"/>
                      </a:lnTo>
                      <a:lnTo>
                        <a:pt x="0" y="764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53537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9" name="Google Shape;949;p36"/>
                <p:cNvSpPr/>
                <p:nvPr/>
              </p:nvSpPr>
              <p:spPr>
                <a:xfrm>
                  <a:off x="1217565" y="251681"/>
                  <a:ext cx="9221894" cy="6472613"/>
                </a:xfrm>
                <a:custGeom>
                  <a:rect b="b" l="l" r="r" t="t"/>
                  <a:pathLst>
                    <a:path extrusionOk="0" h="6472613" w="9221894">
                      <a:moveTo>
                        <a:pt x="0" y="6053234"/>
                      </a:moveTo>
                      <a:cubicBezTo>
                        <a:pt x="0" y="6285600"/>
                        <a:pt x="187014" y="6472614"/>
                        <a:pt x="419380" y="6472614"/>
                      </a:cubicBezTo>
                      <a:lnTo>
                        <a:pt x="8802005" y="6472614"/>
                      </a:lnTo>
                      <a:cubicBezTo>
                        <a:pt x="9034371" y="6472614"/>
                        <a:pt x="9221895" y="6285600"/>
                        <a:pt x="9221895" y="6053234"/>
                      </a:cubicBezTo>
                      <a:lnTo>
                        <a:pt x="9221895" y="419634"/>
                      </a:lnTo>
                      <a:cubicBezTo>
                        <a:pt x="9221895" y="187269"/>
                        <a:pt x="9034371" y="0"/>
                        <a:pt x="8802005" y="0"/>
                      </a:cubicBez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634"/>
                      </a:cubicBezTo>
                      <a:lnTo>
                        <a:pt x="0" y="6053234"/>
                      </a:lnTo>
                      <a:lnTo>
                        <a:pt x="0" y="6053234"/>
                      </a:lnTo>
                      <a:lnTo>
                        <a:pt x="0" y="6053234"/>
                      </a:lnTo>
                      <a:close/>
                      <a:moveTo>
                        <a:pt x="16052" y="6040622"/>
                      </a:moveTo>
                      <a:lnTo>
                        <a:pt x="16052" y="432246"/>
                      </a:lnTo>
                      <a:cubicBezTo>
                        <a:pt x="16052" y="200900"/>
                        <a:pt x="202301" y="14650"/>
                        <a:pt x="433648" y="14650"/>
                      </a:cubicBezTo>
                      <a:lnTo>
                        <a:pt x="8782642" y="14650"/>
                      </a:lnTo>
                      <a:cubicBezTo>
                        <a:pt x="9014244" y="14650"/>
                        <a:pt x="9200365" y="200900"/>
                        <a:pt x="9200365" y="432246"/>
                      </a:cubicBezTo>
                      <a:lnTo>
                        <a:pt x="9200365" y="6040622"/>
                      </a:lnTo>
                      <a:cubicBezTo>
                        <a:pt x="9200365" y="6271969"/>
                        <a:pt x="9014244" y="6458218"/>
                        <a:pt x="8782642" y="6458218"/>
                      </a:cubicBezTo>
                      <a:lnTo>
                        <a:pt x="433648" y="6458218"/>
                      </a:lnTo>
                      <a:cubicBezTo>
                        <a:pt x="202556" y="6458218"/>
                        <a:pt x="16306" y="6271969"/>
                        <a:pt x="16306" y="6040622"/>
                      </a:cubicBezTo>
                      <a:lnTo>
                        <a:pt x="16052" y="6040622"/>
                      </a:lnTo>
                      <a:close/>
                    </a:path>
                  </a:pathLst>
                </a:custGeom>
                <a:solidFill>
                  <a:srgbClr val="989AA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0" name="Google Shape;950;p36"/>
                <p:cNvSpPr/>
                <p:nvPr/>
              </p:nvSpPr>
              <p:spPr>
                <a:xfrm>
                  <a:off x="1232853" y="266969"/>
                  <a:ext cx="9184950" cy="6442039"/>
                </a:xfrm>
                <a:custGeom>
                  <a:rect b="b" l="l" r="r" t="t"/>
                  <a:pathLst>
                    <a:path extrusionOk="0" h="6442039" w="9184950">
                      <a:moveTo>
                        <a:pt x="0" y="6024571"/>
                      </a:moveTo>
                      <a:cubicBezTo>
                        <a:pt x="0" y="6255917"/>
                        <a:pt x="186249" y="6442040"/>
                        <a:pt x="417596" y="6442040"/>
                      </a:cubicBezTo>
                      <a:lnTo>
                        <a:pt x="8767227" y="6442040"/>
                      </a:lnTo>
                      <a:cubicBezTo>
                        <a:pt x="8998829" y="6442040"/>
                        <a:pt x="9184951" y="6255917"/>
                        <a:pt x="9184951" y="6024571"/>
                      </a:cubicBezTo>
                      <a:lnTo>
                        <a:pt x="9184951" y="417469"/>
                      </a:lnTo>
                      <a:cubicBezTo>
                        <a:pt x="9184951" y="186122"/>
                        <a:pt x="8998829" y="0"/>
                        <a:pt x="8767227" y="0"/>
                      </a:cubicBezTo>
                      <a:lnTo>
                        <a:pt x="417596" y="0"/>
                      </a:lnTo>
                      <a:cubicBezTo>
                        <a:pt x="186504" y="0"/>
                        <a:pt x="255" y="186122"/>
                        <a:pt x="255" y="417469"/>
                      </a:cubicBezTo>
                      <a:lnTo>
                        <a:pt x="255" y="6024571"/>
                      </a:lnTo>
                      <a:lnTo>
                        <a:pt x="0" y="6024571"/>
                      </a:lnTo>
                      <a:lnTo>
                        <a:pt x="0" y="6024571"/>
                      </a:lnTo>
                      <a:close/>
                      <a:moveTo>
                        <a:pt x="28791" y="6016672"/>
                      </a:moveTo>
                      <a:lnTo>
                        <a:pt x="28791" y="425495"/>
                      </a:lnTo>
                      <a:cubicBezTo>
                        <a:pt x="28791" y="205358"/>
                        <a:pt x="205995" y="28154"/>
                        <a:pt x="426132" y="28154"/>
                      </a:cubicBezTo>
                      <a:lnTo>
                        <a:pt x="8743659" y="28154"/>
                      </a:lnTo>
                      <a:cubicBezTo>
                        <a:pt x="8964051" y="28154"/>
                        <a:pt x="9141127" y="205358"/>
                        <a:pt x="9141127" y="425495"/>
                      </a:cubicBezTo>
                      <a:lnTo>
                        <a:pt x="9141127" y="6016672"/>
                      </a:lnTo>
                      <a:cubicBezTo>
                        <a:pt x="9141127" y="6236808"/>
                        <a:pt x="8964051" y="6414013"/>
                        <a:pt x="8743659" y="6414013"/>
                      </a:cubicBezTo>
                      <a:lnTo>
                        <a:pt x="426132" y="6414013"/>
                      </a:lnTo>
                      <a:cubicBezTo>
                        <a:pt x="205741" y="6414013"/>
                        <a:pt x="28409" y="6236808"/>
                        <a:pt x="28409" y="6016672"/>
                      </a:cubicBezTo>
                      <a:lnTo>
                        <a:pt x="28791" y="6016672"/>
                      </a:lnTo>
                      <a:close/>
                    </a:path>
                  </a:pathLst>
                </a:custGeom>
                <a:solidFill>
                  <a:srgbClr val="EAEAEC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1" name="Google Shape;951;p36"/>
                <p:cNvSpPr/>
                <p:nvPr/>
              </p:nvSpPr>
              <p:spPr>
                <a:xfrm>
                  <a:off x="1261898" y="294486"/>
                  <a:ext cx="8971056" cy="6387005"/>
                </a:xfrm>
                <a:custGeom>
                  <a:rect b="b" l="l" r="r" t="t"/>
                  <a:pathLst>
                    <a:path extrusionOk="0" h="6387005" w="8971056">
                      <a:moveTo>
                        <a:pt x="255" y="5989665"/>
                      </a:moveTo>
                      <a:cubicBezTo>
                        <a:pt x="255" y="6209801"/>
                        <a:pt x="177459" y="6387006"/>
                        <a:pt x="397595" y="6387006"/>
                      </a:cubicBezTo>
                      <a:lnTo>
                        <a:pt x="8714232" y="6387006"/>
                      </a:lnTo>
                      <a:cubicBezTo>
                        <a:pt x="8811433" y="6387006"/>
                        <a:pt x="8900990" y="6351972"/>
                        <a:pt x="8970292" y="6293881"/>
                      </a:cubicBezTo>
                      <a:cubicBezTo>
                        <a:pt x="8902392" y="6348023"/>
                        <a:pt x="8815637" y="6380381"/>
                        <a:pt x="8721875" y="6380381"/>
                      </a:cubicBezTo>
                      <a:lnTo>
                        <a:pt x="401035" y="6380254"/>
                      </a:lnTo>
                      <a:cubicBezTo>
                        <a:pt x="180899" y="6380254"/>
                        <a:pt x="3567" y="6203431"/>
                        <a:pt x="3567" y="5983677"/>
                      </a:cubicBezTo>
                      <a:lnTo>
                        <a:pt x="3567" y="403073"/>
                      </a:lnTo>
                      <a:cubicBezTo>
                        <a:pt x="3567" y="183319"/>
                        <a:pt x="180899" y="6497"/>
                        <a:pt x="401162" y="6497"/>
                      </a:cubicBezTo>
                      <a:lnTo>
                        <a:pt x="8722002" y="6497"/>
                      </a:lnTo>
                      <a:cubicBezTo>
                        <a:pt x="8816401" y="6497"/>
                        <a:pt x="8902519" y="38982"/>
                        <a:pt x="8971057" y="93507"/>
                      </a:cubicBezTo>
                      <a:cubicBezTo>
                        <a:pt x="8901755" y="35161"/>
                        <a:pt x="8812197" y="0"/>
                        <a:pt x="8714232" y="0"/>
                      </a:cubicBezTo>
                      <a:lnTo>
                        <a:pt x="397595" y="0"/>
                      </a:lnTo>
                      <a:cubicBezTo>
                        <a:pt x="177205" y="0"/>
                        <a:pt x="0" y="177205"/>
                        <a:pt x="0" y="397341"/>
                      </a:cubicBezTo>
                      <a:lnTo>
                        <a:pt x="0" y="5989665"/>
                      </a:lnTo>
                      <a:lnTo>
                        <a:pt x="255" y="5989665"/>
                      </a:lnTo>
                      <a:lnTo>
                        <a:pt x="255" y="5989665"/>
                      </a:lnTo>
                      <a:close/>
                    </a:path>
                  </a:pathLst>
                </a:custGeom>
                <a:solidFill>
                  <a:srgbClr val="000000">
                    <a:alpha val="2392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2" name="Google Shape;952;p36"/>
                <p:cNvSpPr/>
                <p:nvPr/>
              </p:nvSpPr>
              <p:spPr>
                <a:xfrm>
                  <a:off x="1266484" y="294484"/>
                  <a:ext cx="9114629" cy="6380892"/>
                </a:xfrm>
                <a:custGeom>
                  <a:rect b="b" l="l" r="r" t="t"/>
                  <a:pathLst>
                    <a:path extrusionOk="0" h="6380892" w="9114629">
                      <a:moveTo>
                        <a:pt x="0" y="5984316"/>
                      </a:moveTo>
                      <a:cubicBezTo>
                        <a:pt x="0" y="6204070"/>
                        <a:pt x="177332" y="6380892"/>
                        <a:pt x="397468" y="6380892"/>
                      </a:cubicBezTo>
                      <a:lnTo>
                        <a:pt x="8717289" y="6380892"/>
                      </a:lnTo>
                      <a:cubicBezTo>
                        <a:pt x="8937679" y="6380892"/>
                        <a:pt x="9114629" y="6204070"/>
                        <a:pt x="9114629" y="5984316"/>
                      </a:cubicBezTo>
                      <a:lnTo>
                        <a:pt x="9114629" y="396578"/>
                      </a:lnTo>
                      <a:cubicBezTo>
                        <a:pt x="9114629" y="176824"/>
                        <a:pt x="8937679" y="2"/>
                        <a:pt x="8717289" y="2"/>
                      </a:cubicBezTo>
                      <a:lnTo>
                        <a:pt x="397468" y="2"/>
                      </a:lnTo>
                      <a:cubicBezTo>
                        <a:pt x="177459" y="-635"/>
                        <a:pt x="127" y="163575"/>
                        <a:pt x="127" y="383202"/>
                      </a:cubicBezTo>
                      <a:lnTo>
                        <a:pt x="127" y="5983679"/>
                      </a:lnTo>
                      <a:lnTo>
                        <a:pt x="0" y="5984316"/>
                      </a:lnTo>
                      <a:lnTo>
                        <a:pt x="0" y="5984316"/>
                      </a:lnTo>
                      <a:close/>
                      <a:moveTo>
                        <a:pt x="8663" y="5979475"/>
                      </a:moveTo>
                      <a:lnTo>
                        <a:pt x="8663" y="389826"/>
                      </a:lnTo>
                      <a:cubicBezTo>
                        <a:pt x="8663" y="170582"/>
                        <a:pt x="185740" y="6626"/>
                        <a:pt x="405494" y="6626"/>
                      </a:cubicBezTo>
                      <a:lnTo>
                        <a:pt x="8712066" y="6626"/>
                      </a:lnTo>
                      <a:cubicBezTo>
                        <a:pt x="8931692" y="6626"/>
                        <a:pt x="9108770" y="183066"/>
                        <a:pt x="9108770" y="402311"/>
                      </a:cubicBezTo>
                      <a:lnTo>
                        <a:pt x="9108770" y="5979348"/>
                      </a:lnTo>
                      <a:cubicBezTo>
                        <a:pt x="9108770" y="6198592"/>
                        <a:pt x="8931820" y="6375032"/>
                        <a:pt x="8712066" y="6375032"/>
                      </a:cubicBezTo>
                      <a:lnTo>
                        <a:pt x="405494" y="6375032"/>
                      </a:lnTo>
                      <a:cubicBezTo>
                        <a:pt x="185995" y="6375032"/>
                        <a:pt x="8918" y="6198465"/>
                        <a:pt x="8918" y="5979348"/>
                      </a:cubicBezTo>
                      <a:lnTo>
                        <a:pt x="8663" y="5979475"/>
                      </a:lnTo>
                      <a:close/>
                    </a:path>
                  </a:pathLst>
                </a:custGeom>
                <a:solidFill>
                  <a:srgbClr val="A6A7A7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3" name="Google Shape;953;p36"/>
                <p:cNvSpPr/>
                <p:nvPr/>
              </p:nvSpPr>
              <p:spPr>
                <a:xfrm>
                  <a:off x="1217565" y="6135737"/>
                  <a:ext cx="434157" cy="588685"/>
                </a:xfrm>
                <a:custGeom>
                  <a:rect b="b" l="l" r="r" t="t"/>
                  <a:pathLst>
                    <a:path extrusionOk="0" h="588685" w="434157">
                      <a:moveTo>
                        <a:pt x="127" y="169561"/>
                      </a:moveTo>
                      <a:cubicBezTo>
                        <a:pt x="127" y="401799"/>
                        <a:pt x="187269" y="588686"/>
                        <a:pt x="419889" y="588686"/>
                      </a:cubicBezTo>
                      <a:lnTo>
                        <a:pt x="434157" y="574163"/>
                      </a:lnTo>
                      <a:cubicBezTo>
                        <a:pt x="202556" y="574163"/>
                        <a:pt x="16052" y="388041"/>
                        <a:pt x="16052" y="156949"/>
                      </a:cubicBezTo>
                      <a:lnTo>
                        <a:pt x="16052" y="0"/>
                      </a:lnTo>
                      <a:lnTo>
                        <a:pt x="0" y="0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lnTo>
                        <a:pt x="127" y="169561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4" name="Google Shape;954;p36"/>
                <p:cNvSpPr/>
                <p:nvPr/>
              </p:nvSpPr>
              <p:spPr>
                <a:xfrm>
                  <a:off x="1217565" y="251681"/>
                  <a:ext cx="843855" cy="3364719"/>
                </a:xfrm>
                <a:custGeom>
                  <a:rect b="b" l="l" r="r" t="t"/>
                  <a:pathLst>
                    <a:path extrusionOk="0" h="3364719" w="843855">
                      <a:moveTo>
                        <a:pt x="16052" y="432374"/>
                      </a:moveTo>
                      <a:cubicBezTo>
                        <a:pt x="16052" y="201027"/>
                        <a:pt x="202301" y="14778"/>
                        <a:pt x="433648" y="14778"/>
                      </a:cubicBezTo>
                      <a:lnTo>
                        <a:pt x="843855" y="14778"/>
                      </a:lnTo>
                      <a:lnTo>
                        <a:pt x="843855" y="0"/>
                      </a:lnTo>
                      <a:lnTo>
                        <a:pt x="419380" y="0"/>
                      </a:lnTo>
                      <a:cubicBezTo>
                        <a:pt x="187014" y="0"/>
                        <a:pt x="0" y="187269"/>
                        <a:pt x="0" y="419762"/>
                      </a:cubicBezTo>
                      <a:lnTo>
                        <a:pt x="0" y="3364720"/>
                      </a:lnTo>
                      <a:lnTo>
                        <a:pt x="16052" y="3364720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lnTo>
                        <a:pt x="16052" y="432374"/>
                      </a:lnTo>
                      <a:close/>
                    </a:path>
                  </a:pathLst>
                </a:custGeom>
                <a:solidFill>
                  <a:srgbClr val="5D5E6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5" name="Google Shape;955;p36"/>
                <p:cNvSpPr/>
                <p:nvPr/>
              </p:nvSpPr>
              <p:spPr>
                <a:xfrm>
                  <a:off x="9999061" y="251681"/>
                  <a:ext cx="438743" cy="432628"/>
                </a:xfrm>
                <a:custGeom>
                  <a:rect b="b" l="l" r="r" t="t"/>
                  <a:pathLst>
                    <a:path extrusionOk="0" h="432628" w="438743">
                      <a:moveTo>
                        <a:pt x="0" y="14650"/>
                      </a:moveTo>
                      <a:cubicBezTo>
                        <a:pt x="231601" y="14650"/>
                        <a:pt x="417723" y="201027"/>
                        <a:pt x="417723" y="432629"/>
                      </a:cubicBezTo>
                      <a:lnTo>
                        <a:pt x="438744" y="419889"/>
                      </a:lnTo>
                      <a:cubicBezTo>
                        <a:pt x="438744" y="187269"/>
                        <a:pt x="251857" y="0"/>
                        <a:pt x="19618" y="0"/>
                      </a:cubicBezTo>
                      <a:lnTo>
                        <a:pt x="0" y="14650"/>
                      </a:lnTo>
                      <a:lnTo>
                        <a:pt x="0" y="14650"/>
                      </a:lnTo>
                      <a:lnTo>
                        <a:pt x="0" y="14650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6" name="Google Shape;956;p36"/>
                <p:cNvSpPr/>
                <p:nvPr/>
              </p:nvSpPr>
              <p:spPr>
                <a:xfrm>
                  <a:off x="10000589" y="6291667"/>
                  <a:ext cx="438743" cy="432628"/>
                </a:xfrm>
                <a:custGeom>
                  <a:rect b="b" l="l" r="r" t="t"/>
                  <a:pathLst>
                    <a:path extrusionOk="0" h="432628" w="438743">
                      <a:moveTo>
                        <a:pt x="18854" y="432629"/>
                      </a:moveTo>
                      <a:cubicBezTo>
                        <a:pt x="251221" y="432629"/>
                        <a:pt x="438744" y="245360"/>
                        <a:pt x="438744" y="12612"/>
                      </a:cubicBezTo>
                      <a:lnTo>
                        <a:pt x="417087" y="0"/>
                      </a:lnTo>
                      <a:cubicBezTo>
                        <a:pt x="417087" y="231601"/>
                        <a:pt x="230965" y="418106"/>
                        <a:pt x="0" y="418106"/>
                      </a:cubicBezTo>
                      <a:lnTo>
                        <a:pt x="18854" y="432629"/>
                      </a:lnTo>
                      <a:lnTo>
                        <a:pt x="18854" y="432629"/>
                      </a:lnTo>
                      <a:lnTo>
                        <a:pt x="18854" y="432629"/>
                      </a:lnTo>
                      <a:close/>
                    </a:path>
                  </a:pathLst>
                </a:custGeom>
                <a:solidFill>
                  <a:srgbClr val="686A6E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7" name="Google Shape;957;p36"/>
                <p:cNvSpPr/>
                <p:nvPr/>
              </p:nvSpPr>
              <p:spPr>
                <a:xfrm>
                  <a:off x="1194635" y="927377"/>
                  <a:ext cx="19873" cy="337847"/>
                </a:xfrm>
                <a:custGeom>
                  <a:rect b="b" l="l" r="r" t="t"/>
                  <a:pathLst>
                    <a:path extrusionOk="0" h="337847" w="19873">
                      <a:moveTo>
                        <a:pt x="0" y="328930"/>
                      </a:moveTo>
                      <a:lnTo>
                        <a:pt x="0" y="8918"/>
                      </a:lnTo>
                      <a:cubicBezTo>
                        <a:pt x="0" y="3949"/>
                        <a:pt x="4331" y="0"/>
                        <a:pt x="9555" y="0"/>
                      </a:cubicBezTo>
                      <a:lnTo>
                        <a:pt x="19873" y="0"/>
                      </a:lnTo>
                      <a:lnTo>
                        <a:pt x="19873" y="337848"/>
                      </a:lnTo>
                      <a:lnTo>
                        <a:pt x="9555" y="337848"/>
                      </a:lnTo>
                      <a:cubicBezTo>
                        <a:pt x="4331" y="337848"/>
                        <a:pt x="0" y="333899"/>
                        <a:pt x="0" y="328930"/>
                      </a:cubicBezTo>
                      <a:lnTo>
                        <a:pt x="0" y="328930"/>
                      </a:lnTo>
                      <a:close/>
                    </a:path>
                  </a:pathLst>
                </a:custGeom>
                <a:solidFill>
                  <a:srgbClr val="14141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8" name="Google Shape;958;p36"/>
                <p:cNvSpPr/>
                <p:nvPr/>
              </p:nvSpPr>
              <p:spPr>
                <a:xfrm>
                  <a:off x="1200749" y="925848"/>
                  <a:ext cx="13758" cy="339376"/>
                </a:xfrm>
                <a:custGeom>
                  <a:rect b="b" l="l" r="r" t="t"/>
                  <a:pathLst>
                    <a:path extrusionOk="0" h="339376" w="13758">
                      <a:moveTo>
                        <a:pt x="13759" y="339376"/>
                      </a:moveTo>
                      <a:lnTo>
                        <a:pt x="3057" y="339376"/>
                      </a:lnTo>
                      <a:cubicBezTo>
                        <a:pt x="1911" y="339376"/>
                        <a:pt x="1019" y="338994"/>
                        <a:pt x="0" y="338740"/>
                      </a:cubicBezTo>
                      <a:cubicBezTo>
                        <a:pt x="3949" y="337593"/>
                        <a:pt x="6879" y="334408"/>
                        <a:pt x="6879" y="330332"/>
                      </a:cubicBezTo>
                      <a:lnTo>
                        <a:pt x="6879" y="8918"/>
                      </a:lnTo>
                      <a:cubicBezTo>
                        <a:pt x="6879" y="4968"/>
                        <a:pt x="3949" y="1529"/>
                        <a:pt x="0" y="382"/>
                      </a:cubicBezTo>
                      <a:cubicBezTo>
                        <a:pt x="1019" y="127"/>
                        <a:pt x="1911" y="0"/>
                        <a:pt x="3057" y="0"/>
                      </a:cubicBezTo>
                      <a:lnTo>
                        <a:pt x="13759" y="0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lnTo>
                        <a:pt x="13759" y="339376"/>
                      </a:lnTo>
                      <a:close/>
                    </a:path>
                  </a:pathLst>
                </a:custGeom>
                <a:solidFill>
                  <a:srgbClr val="404040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959" name="Google Shape;959;p36"/>
            <p:cNvSpPr/>
            <p:nvPr/>
          </p:nvSpPr>
          <p:spPr>
            <a:xfrm>
              <a:off x="2893720" y="349978"/>
              <a:ext cx="5332800" cy="4001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36"/>
            <p:cNvSpPr/>
            <p:nvPr/>
          </p:nvSpPr>
          <p:spPr>
            <a:xfrm rot="5829469">
              <a:off x="2617236" y="2327108"/>
              <a:ext cx="65007" cy="65007"/>
            </a:xfrm>
            <a:prstGeom prst="ellipse">
              <a:avLst/>
            </a:prstGeom>
            <a:gradFill>
              <a:gsLst>
                <a:gs pos="0">
                  <a:srgbClr val="424242"/>
                </a:gs>
                <a:gs pos="100000">
                  <a:srgbClr val="01010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61" name="Google Shape;961;p3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275" y="1633184"/>
            <a:ext cx="4719702" cy="2294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62" name="Google Shape;962;p36">
            <a:hlinkClick r:id="rId5"/>
          </p:cNvPr>
          <p:cNvPicPr preferRelativeResize="0"/>
          <p:nvPr/>
        </p:nvPicPr>
        <p:blipFill rotWithShape="1">
          <a:blip r:embed="rId4">
            <a:alphaModFix/>
          </a:blip>
          <a:srcRect b="0" l="0" r="0" t="9090"/>
          <a:stretch/>
        </p:blipFill>
        <p:spPr>
          <a:xfrm>
            <a:off x="1066275" y="3137162"/>
            <a:ext cx="4719702" cy="208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7"/>
          <p:cNvSpPr/>
          <p:nvPr/>
        </p:nvSpPr>
        <p:spPr>
          <a:xfrm>
            <a:off x="1261591" y="1845362"/>
            <a:ext cx="2122064" cy="262913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4</a:t>
            </a:r>
          </a:p>
        </p:txBody>
      </p:sp>
      <p:sp>
        <p:nvSpPr>
          <p:cNvPr id="968" name="Google Shape;968;p37"/>
          <p:cNvSpPr txBox="1"/>
          <p:nvPr>
            <p:ph idx="1" type="body"/>
          </p:nvPr>
        </p:nvSpPr>
        <p:spPr>
          <a:xfrm>
            <a:off x="5241300" y="3202813"/>
            <a:ext cx="5678100" cy="207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What are potential issues that can arise and how do we tackle them</a:t>
            </a:r>
            <a:endParaRPr/>
          </a:p>
        </p:txBody>
      </p:sp>
      <p:sp>
        <p:nvSpPr>
          <p:cNvPr id="969" name="Google Shape;969;p37"/>
          <p:cNvSpPr txBox="1"/>
          <p:nvPr>
            <p:ph type="title"/>
          </p:nvPr>
        </p:nvSpPr>
        <p:spPr>
          <a:xfrm>
            <a:off x="5241300" y="2342088"/>
            <a:ext cx="5235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38"/>
          <p:cNvSpPr txBox="1"/>
          <p:nvPr>
            <p:ph type="title"/>
          </p:nvPr>
        </p:nvSpPr>
        <p:spPr>
          <a:xfrm>
            <a:off x="287825" y="1388675"/>
            <a:ext cx="6052500" cy="132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Introducing errors</a:t>
            </a:r>
            <a:endParaRPr/>
          </a:p>
        </p:txBody>
      </p:sp>
      <p:sp>
        <p:nvSpPr>
          <p:cNvPr id="975" name="Google Shape;975;p38"/>
          <p:cNvSpPr txBox="1"/>
          <p:nvPr>
            <p:ph idx="1" type="body"/>
          </p:nvPr>
        </p:nvSpPr>
        <p:spPr>
          <a:xfrm>
            <a:off x="914900" y="3690525"/>
            <a:ext cx="5322600" cy="1441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Production-level code can have thousands of lines and optimizing for one function might introduce errors in another</a:t>
            </a:r>
            <a:endParaRPr/>
          </a:p>
        </p:txBody>
      </p:sp>
      <p:pic>
        <p:nvPicPr>
          <p:cNvPr id="976" name="Google Shape;976;p38"/>
          <p:cNvPicPr preferRelativeResize="0"/>
          <p:nvPr/>
        </p:nvPicPr>
        <p:blipFill rotWithShape="1">
          <a:blip r:embed="rId3">
            <a:alphaModFix/>
          </a:blip>
          <a:srcRect b="0" l="5460" r="6889" t="0"/>
          <a:stretch/>
        </p:blipFill>
        <p:spPr>
          <a:xfrm>
            <a:off x="6642275" y="1664800"/>
            <a:ext cx="4665600" cy="352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39"/>
          <p:cNvSpPr txBox="1"/>
          <p:nvPr>
            <p:ph type="title"/>
          </p:nvPr>
        </p:nvSpPr>
        <p:spPr>
          <a:xfrm>
            <a:off x="287825" y="1388675"/>
            <a:ext cx="6052500" cy="132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Introducing errors</a:t>
            </a:r>
            <a:endParaRPr/>
          </a:p>
        </p:txBody>
      </p:sp>
      <p:sp>
        <p:nvSpPr>
          <p:cNvPr id="982" name="Google Shape;982;p39"/>
          <p:cNvSpPr txBox="1"/>
          <p:nvPr>
            <p:ph idx="1" type="body"/>
          </p:nvPr>
        </p:nvSpPr>
        <p:spPr>
          <a:xfrm>
            <a:off x="914900" y="3690525"/>
            <a:ext cx="5322600" cy="1441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Production-level code can have thousands of lines and optimizing for one function might introduce errors in another</a:t>
            </a:r>
            <a:endParaRPr/>
          </a:p>
        </p:txBody>
      </p:sp>
      <p:pic>
        <p:nvPicPr>
          <p:cNvPr id="983" name="Google Shape;983;p39"/>
          <p:cNvPicPr preferRelativeResize="0"/>
          <p:nvPr/>
        </p:nvPicPr>
        <p:blipFill rotWithShape="1">
          <a:blip r:embed="rId3">
            <a:alphaModFix/>
          </a:blip>
          <a:srcRect b="0" l="5460" r="6889" t="0"/>
          <a:stretch/>
        </p:blipFill>
        <p:spPr>
          <a:xfrm>
            <a:off x="6642275" y="1664800"/>
            <a:ext cx="4665600" cy="3528325"/>
          </a:xfrm>
          <a:prstGeom prst="rect">
            <a:avLst/>
          </a:prstGeom>
          <a:noFill/>
          <a:ln>
            <a:noFill/>
          </a:ln>
        </p:spPr>
      </p:pic>
      <p:sp>
        <p:nvSpPr>
          <p:cNvPr id="984" name="Google Shape;984;p39"/>
          <p:cNvSpPr txBox="1"/>
          <p:nvPr>
            <p:ph type="title"/>
          </p:nvPr>
        </p:nvSpPr>
        <p:spPr>
          <a:xfrm>
            <a:off x="2326450" y="1626778"/>
            <a:ext cx="7263900" cy="3643200"/>
          </a:xfrm>
          <a:prstGeom prst="rect">
            <a:avLst/>
          </a:prstGeom>
          <a:solidFill>
            <a:srgbClr val="252525"/>
          </a:solidFill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testing and warnings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Google Shape;98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750" y="1664850"/>
            <a:ext cx="4984449" cy="3528325"/>
          </a:xfrm>
          <a:prstGeom prst="rect">
            <a:avLst/>
          </a:prstGeom>
          <a:noFill/>
          <a:ln>
            <a:noFill/>
          </a:ln>
        </p:spPr>
      </p:pic>
      <p:sp>
        <p:nvSpPr>
          <p:cNvPr id="990" name="Google Shape;990;p40"/>
          <p:cNvSpPr txBox="1"/>
          <p:nvPr>
            <p:ph type="title"/>
          </p:nvPr>
        </p:nvSpPr>
        <p:spPr>
          <a:xfrm>
            <a:off x="6139608" y="1388675"/>
            <a:ext cx="6052500" cy="132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Invalid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991" name="Google Shape;991;p40"/>
          <p:cNvSpPr txBox="1"/>
          <p:nvPr>
            <p:ph idx="1" type="body"/>
          </p:nvPr>
        </p:nvSpPr>
        <p:spPr>
          <a:xfrm>
            <a:off x="6309483" y="3690525"/>
            <a:ext cx="5322600" cy="1441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Even if GPT-3 was trained to recognize and produce code it might be invalid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23"/>
          <p:cNvSpPr/>
          <p:nvPr/>
        </p:nvSpPr>
        <p:spPr>
          <a:xfrm>
            <a:off x="785098" y="1028276"/>
            <a:ext cx="6318331" cy="5550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698631" scaled="0"/>
                </a:gradFill>
                <a:latin typeface="DM Sans"/>
              </a:rPr>
              <a:t>Table of contents</a:t>
            </a:r>
          </a:p>
        </p:txBody>
      </p:sp>
      <p:sp>
        <p:nvSpPr>
          <p:cNvPr id="751" name="Google Shape;751;p23"/>
          <p:cNvSpPr txBox="1"/>
          <p:nvPr>
            <p:ph idx="2" type="body"/>
          </p:nvPr>
        </p:nvSpPr>
        <p:spPr>
          <a:xfrm>
            <a:off x="4507299" y="2885940"/>
            <a:ext cx="3214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210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rPr lang="en"/>
              <a:t>Use-cases &amp; reduction</a:t>
            </a:r>
            <a:endParaRPr/>
          </a:p>
        </p:txBody>
      </p:sp>
      <p:sp>
        <p:nvSpPr>
          <p:cNvPr id="752" name="Google Shape;752;p23"/>
          <p:cNvSpPr txBox="1"/>
          <p:nvPr>
            <p:ph idx="3" type="body"/>
          </p:nvPr>
        </p:nvSpPr>
        <p:spPr>
          <a:xfrm>
            <a:off x="868182" y="4833552"/>
            <a:ext cx="3214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1900"/>
              <a:buNone/>
            </a:pPr>
            <a:r>
              <a:rPr lang="en"/>
              <a:t>Potential issues with code optimization</a:t>
            </a:r>
            <a:endParaRPr/>
          </a:p>
        </p:txBody>
      </p:sp>
      <p:sp>
        <p:nvSpPr>
          <p:cNvPr id="753" name="Google Shape;753;p23"/>
          <p:cNvSpPr txBox="1"/>
          <p:nvPr>
            <p:ph idx="4" type="body"/>
          </p:nvPr>
        </p:nvSpPr>
        <p:spPr>
          <a:xfrm>
            <a:off x="4507299" y="4833552"/>
            <a:ext cx="3214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1900"/>
              <a:buNone/>
            </a:pPr>
            <a:r>
              <a:rPr lang="en"/>
              <a:t>Model performance on small training sets</a:t>
            </a:r>
            <a:endParaRPr/>
          </a:p>
        </p:txBody>
      </p:sp>
      <p:sp>
        <p:nvSpPr>
          <p:cNvPr id="754" name="Google Shape;754;p23"/>
          <p:cNvSpPr txBox="1"/>
          <p:nvPr>
            <p:ph idx="5" type="title"/>
          </p:nvPr>
        </p:nvSpPr>
        <p:spPr>
          <a:xfrm>
            <a:off x="868182" y="2222025"/>
            <a:ext cx="32148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100">
                <a:solidFill>
                  <a:schemeClr val="accent1"/>
                </a:solidFill>
              </a:rPr>
              <a:t>Overview</a:t>
            </a:r>
            <a:endParaRPr sz="3100">
              <a:solidFill>
                <a:schemeClr val="accent1"/>
              </a:solidFill>
            </a:endParaRPr>
          </a:p>
        </p:txBody>
      </p:sp>
      <p:sp>
        <p:nvSpPr>
          <p:cNvPr id="755" name="Google Shape;755;p23"/>
          <p:cNvSpPr txBox="1"/>
          <p:nvPr>
            <p:ph idx="6" type="title"/>
          </p:nvPr>
        </p:nvSpPr>
        <p:spPr>
          <a:xfrm>
            <a:off x="4507299" y="2222025"/>
            <a:ext cx="32148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100">
                <a:solidFill>
                  <a:schemeClr val="accent2"/>
                </a:solidFill>
              </a:rPr>
              <a:t>Code4Climate</a:t>
            </a:r>
            <a:endParaRPr sz="3100">
              <a:solidFill>
                <a:schemeClr val="accent2"/>
              </a:solidFill>
            </a:endParaRPr>
          </a:p>
        </p:txBody>
      </p:sp>
      <p:sp>
        <p:nvSpPr>
          <p:cNvPr id="756" name="Google Shape;756;p23"/>
          <p:cNvSpPr txBox="1"/>
          <p:nvPr>
            <p:ph idx="7" type="title"/>
          </p:nvPr>
        </p:nvSpPr>
        <p:spPr>
          <a:xfrm>
            <a:off x="868182" y="4169628"/>
            <a:ext cx="32994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100"/>
              <a:t>Risks</a:t>
            </a:r>
            <a:endParaRPr sz="3100"/>
          </a:p>
        </p:txBody>
      </p:sp>
      <p:sp>
        <p:nvSpPr>
          <p:cNvPr id="757" name="Google Shape;757;p23"/>
          <p:cNvSpPr txBox="1"/>
          <p:nvPr>
            <p:ph idx="8" type="title"/>
          </p:nvPr>
        </p:nvSpPr>
        <p:spPr>
          <a:xfrm>
            <a:off x="4507299" y="4169637"/>
            <a:ext cx="32148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100">
                <a:solidFill>
                  <a:schemeClr val="accent2"/>
                </a:solidFill>
              </a:rPr>
              <a:t>Results</a:t>
            </a:r>
            <a:endParaRPr sz="3100">
              <a:solidFill>
                <a:schemeClr val="accent2"/>
              </a:solidFill>
            </a:endParaRPr>
          </a:p>
        </p:txBody>
      </p:sp>
      <p:sp>
        <p:nvSpPr>
          <p:cNvPr id="758" name="Google Shape;758;p23"/>
          <p:cNvSpPr txBox="1"/>
          <p:nvPr>
            <p:ph idx="1" type="body"/>
          </p:nvPr>
        </p:nvSpPr>
        <p:spPr>
          <a:xfrm>
            <a:off x="8109018" y="2885940"/>
            <a:ext cx="3214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</a:pPr>
            <a:r>
              <a:rPr lang="en"/>
              <a:t>Optimizing code to reduce emissions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</a:pPr>
            <a:r>
              <a:t/>
            </a:r>
            <a:endParaRPr/>
          </a:p>
        </p:txBody>
      </p:sp>
      <p:sp>
        <p:nvSpPr>
          <p:cNvPr id="759" name="Google Shape;759;p23"/>
          <p:cNvSpPr txBox="1"/>
          <p:nvPr>
            <p:ph idx="3" type="body"/>
          </p:nvPr>
        </p:nvSpPr>
        <p:spPr>
          <a:xfrm>
            <a:off x="8109018" y="4833552"/>
            <a:ext cx="3214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1900"/>
              <a:buNone/>
            </a:pPr>
            <a:r>
              <a:rPr lang="en"/>
              <a:t>Further applications of code optimization</a:t>
            </a:r>
            <a:endParaRPr/>
          </a:p>
        </p:txBody>
      </p:sp>
      <p:sp>
        <p:nvSpPr>
          <p:cNvPr id="760" name="Google Shape;760;p23"/>
          <p:cNvSpPr txBox="1"/>
          <p:nvPr>
            <p:ph idx="5" type="title"/>
          </p:nvPr>
        </p:nvSpPr>
        <p:spPr>
          <a:xfrm>
            <a:off x="8109018" y="2222025"/>
            <a:ext cx="32148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100">
                <a:solidFill>
                  <a:schemeClr val="accent1"/>
                </a:solidFill>
              </a:rPr>
              <a:t>Project Thesis</a:t>
            </a:r>
            <a:endParaRPr sz="3100">
              <a:solidFill>
                <a:schemeClr val="accent1"/>
              </a:solidFill>
            </a:endParaRPr>
          </a:p>
        </p:txBody>
      </p:sp>
      <p:sp>
        <p:nvSpPr>
          <p:cNvPr id="761" name="Google Shape;761;p23"/>
          <p:cNvSpPr txBox="1"/>
          <p:nvPr>
            <p:ph idx="7" type="title"/>
          </p:nvPr>
        </p:nvSpPr>
        <p:spPr>
          <a:xfrm>
            <a:off x="8109018" y="4148095"/>
            <a:ext cx="32148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3100"/>
              <a:t>Next Steps</a:t>
            </a:r>
            <a:endParaRPr sz="3100"/>
          </a:p>
        </p:txBody>
      </p:sp>
      <p:sp>
        <p:nvSpPr>
          <p:cNvPr id="762" name="Google Shape;762;p23"/>
          <p:cNvSpPr txBox="1"/>
          <p:nvPr>
            <p:ph idx="2" type="body"/>
          </p:nvPr>
        </p:nvSpPr>
        <p:spPr>
          <a:xfrm>
            <a:off x="912488" y="2885940"/>
            <a:ext cx="3214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SzPts val="1900"/>
              <a:buNone/>
            </a:pPr>
            <a:r>
              <a:rPr lang="en"/>
              <a:t>Computing Power &amp; Environmental Impact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6" name="Google Shape;99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750" y="1664850"/>
            <a:ext cx="4984449" cy="3528325"/>
          </a:xfrm>
          <a:prstGeom prst="rect">
            <a:avLst/>
          </a:prstGeom>
          <a:noFill/>
          <a:ln>
            <a:noFill/>
          </a:ln>
        </p:spPr>
      </p:pic>
      <p:sp>
        <p:nvSpPr>
          <p:cNvPr id="997" name="Google Shape;997;p41"/>
          <p:cNvSpPr txBox="1"/>
          <p:nvPr>
            <p:ph type="title"/>
          </p:nvPr>
        </p:nvSpPr>
        <p:spPr>
          <a:xfrm>
            <a:off x="6139608" y="1388675"/>
            <a:ext cx="6052500" cy="13248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Invalid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998" name="Google Shape;998;p41"/>
          <p:cNvSpPr txBox="1"/>
          <p:nvPr>
            <p:ph idx="1" type="body"/>
          </p:nvPr>
        </p:nvSpPr>
        <p:spPr>
          <a:xfrm>
            <a:off x="6309483" y="3690525"/>
            <a:ext cx="5322600" cy="1441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Even if GPT-3 was trained to recognize and produce code it might be invalid</a:t>
            </a:r>
            <a:endParaRPr/>
          </a:p>
        </p:txBody>
      </p:sp>
      <p:sp>
        <p:nvSpPr>
          <p:cNvPr id="999" name="Google Shape;999;p41"/>
          <p:cNvSpPr txBox="1"/>
          <p:nvPr>
            <p:ph type="title"/>
          </p:nvPr>
        </p:nvSpPr>
        <p:spPr>
          <a:xfrm>
            <a:off x="2326450" y="1626778"/>
            <a:ext cx="7263900" cy="3643200"/>
          </a:xfrm>
          <a:prstGeom prst="rect">
            <a:avLst/>
          </a:prstGeom>
          <a:solidFill>
            <a:srgbClr val="252525"/>
          </a:solidFill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code validation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42"/>
          <p:cNvSpPr/>
          <p:nvPr/>
        </p:nvSpPr>
        <p:spPr>
          <a:xfrm>
            <a:off x="1261591" y="1845362"/>
            <a:ext cx="1900468" cy="267420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5</a:t>
            </a:r>
          </a:p>
        </p:txBody>
      </p:sp>
      <p:sp>
        <p:nvSpPr>
          <p:cNvPr id="1005" name="Google Shape;1005;p42"/>
          <p:cNvSpPr txBox="1"/>
          <p:nvPr>
            <p:ph idx="1" type="body"/>
          </p:nvPr>
        </p:nvSpPr>
        <p:spPr>
          <a:xfrm>
            <a:off x="5241300" y="3202813"/>
            <a:ext cx="5678100" cy="207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How to improve current results and broaden the application of the model</a:t>
            </a:r>
            <a:endParaRPr/>
          </a:p>
        </p:txBody>
      </p:sp>
      <p:sp>
        <p:nvSpPr>
          <p:cNvPr id="1006" name="Google Shape;1006;p42"/>
          <p:cNvSpPr txBox="1"/>
          <p:nvPr>
            <p:ph type="title"/>
          </p:nvPr>
        </p:nvSpPr>
        <p:spPr>
          <a:xfrm>
            <a:off x="5241300" y="2342088"/>
            <a:ext cx="5235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43"/>
          <p:cNvSpPr/>
          <p:nvPr/>
        </p:nvSpPr>
        <p:spPr>
          <a:xfrm>
            <a:off x="1295850" y="4837375"/>
            <a:ext cx="59865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1012" name="Google Shape;1012;p43"/>
          <p:cNvSpPr/>
          <p:nvPr/>
        </p:nvSpPr>
        <p:spPr>
          <a:xfrm>
            <a:off x="1295850" y="3237125"/>
            <a:ext cx="64665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43"/>
          <p:cNvSpPr/>
          <p:nvPr/>
        </p:nvSpPr>
        <p:spPr>
          <a:xfrm>
            <a:off x="1295850" y="1680950"/>
            <a:ext cx="46899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43"/>
          <p:cNvSpPr txBox="1"/>
          <p:nvPr>
            <p:ph type="title"/>
          </p:nvPr>
        </p:nvSpPr>
        <p:spPr>
          <a:xfrm>
            <a:off x="1299025" y="562525"/>
            <a:ext cx="94479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 on current model</a:t>
            </a:r>
            <a:endParaRPr/>
          </a:p>
        </p:txBody>
      </p:sp>
      <p:sp>
        <p:nvSpPr>
          <p:cNvPr id="1015" name="Google Shape;1015;p43"/>
          <p:cNvSpPr txBox="1"/>
          <p:nvPr>
            <p:ph idx="1" type="subTitle"/>
          </p:nvPr>
        </p:nvSpPr>
        <p:spPr>
          <a:xfrm>
            <a:off x="1614778" y="1709425"/>
            <a:ext cx="61218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Get larger corpora of labelled data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1016" name="Google Shape;1016;p43"/>
          <p:cNvSpPr txBox="1"/>
          <p:nvPr>
            <p:ph idx="5" type="body"/>
          </p:nvPr>
        </p:nvSpPr>
        <p:spPr>
          <a:xfrm>
            <a:off x="1448250" y="3893238"/>
            <a:ext cx="94464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The current model is primarily trained on C++ code but it would prove far more useful if it integrated more popular languages</a:t>
            </a:r>
            <a:endParaRPr/>
          </a:p>
        </p:txBody>
      </p:sp>
      <p:sp>
        <p:nvSpPr>
          <p:cNvPr id="1017" name="Google Shape;1017;p43"/>
          <p:cNvSpPr txBox="1"/>
          <p:nvPr>
            <p:ph idx="2" type="subTitle"/>
          </p:nvPr>
        </p:nvSpPr>
        <p:spPr>
          <a:xfrm>
            <a:off x="1448250" y="3314325"/>
            <a:ext cx="61974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Adapt the model to multiple programming languages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1018" name="Google Shape;1018;p43"/>
          <p:cNvSpPr txBox="1"/>
          <p:nvPr>
            <p:ph idx="6" type="body"/>
          </p:nvPr>
        </p:nvSpPr>
        <p:spPr>
          <a:xfrm>
            <a:off x="1448250" y="5484900"/>
            <a:ext cx="94479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Although code optimization is a great resource for reducing climate emissions, it can also be a valuable tool in teaching next generation of programmers to write more environmentally-friendly code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43"/>
          <p:cNvSpPr txBox="1"/>
          <p:nvPr>
            <p:ph idx="3" type="subTitle"/>
          </p:nvPr>
        </p:nvSpPr>
        <p:spPr>
          <a:xfrm>
            <a:off x="1495901" y="4919200"/>
            <a:ext cx="56409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Integrate the model with educational resources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1020" name="Google Shape;1020;p43"/>
          <p:cNvSpPr txBox="1"/>
          <p:nvPr>
            <p:ph idx="4" type="body"/>
          </p:nvPr>
        </p:nvSpPr>
        <p:spPr>
          <a:xfrm>
            <a:off x="1448900" y="2299775"/>
            <a:ext cx="9446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Using more code examples would improve the performance of GPT-3 on more diverse coding tasks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44"/>
          <p:cNvSpPr/>
          <p:nvPr/>
        </p:nvSpPr>
        <p:spPr>
          <a:xfrm>
            <a:off x="3617695" y="3701625"/>
            <a:ext cx="21186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44"/>
          <p:cNvSpPr/>
          <p:nvPr/>
        </p:nvSpPr>
        <p:spPr>
          <a:xfrm>
            <a:off x="6468696" y="3701625"/>
            <a:ext cx="21186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44"/>
          <p:cNvSpPr/>
          <p:nvPr/>
        </p:nvSpPr>
        <p:spPr>
          <a:xfrm>
            <a:off x="9234705" y="3701625"/>
            <a:ext cx="21186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44"/>
          <p:cNvSpPr txBox="1"/>
          <p:nvPr>
            <p:ph idx="1" type="subTitle"/>
          </p:nvPr>
        </p:nvSpPr>
        <p:spPr>
          <a:xfrm>
            <a:off x="3857887" y="3715875"/>
            <a:ext cx="1646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Luc M.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1029" name="Google Shape;1029;p44"/>
          <p:cNvSpPr txBox="1"/>
          <p:nvPr>
            <p:ph type="title"/>
          </p:nvPr>
        </p:nvSpPr>
        <p:spPr>
          <a:xfrm>
            <a:off x="1189050" y="440975"/>
            <a:ext cx="97074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from GlobeGeeks 🌍</a:t>
            </a:r>
            <a:endParaRPr/>
          </a:p>
        </p:txBody>
      </p:sp>
      <p:sp>
        <p:nvSpPr>
          <p:cNvPr id="1030" name="Google Shape;1030;p44"/>
          <p:cNvSpPr txBox="1"/>
          <p:nvPr>
            <p:ph idx="2" type="subTitle"/>
          </p:nvPr>
        </p:nvSpPr>
        <p:spPr>
          <a:xfrm>
            <a:off x="6733394" y="3715875"/>
            <a:ext cx="1613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Sabina F.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1031" name="Google Shape;1031;p44"/>
          <p:cNvSpPr txBox="1"/>
          <p:nvPr>
            <p:ph idx="3" type="subTitle"/>
          </p:nvPr>
        </p:nvSpPr>
        <p:spPr>
          <a:xfrm>
            <a:off x="9583399" y="3715875"/>
            <a:ext cx="1421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Serjan K.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1032" name="Google Shape;1032;p44"/>
          <p:cNvSpPr txBox="1"/>
          <p:nvPr>
            <p:ph idx="4" type="body"/>
          </p:nvPr>
        </p:nvSpPr>
        <p:spPr>
          <a:xfrm>
            <a:off x="3617575" y="4382425"/>
            <a:ext cx="21189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PhD</a:t>
            </a:r>
            <a:r>
              <a:rPr lang="en"/>
              <a:t> student  - </a:t>
            </a:r>
            <a:r>
              <a:rPr lang="en"/>
              <a:t>Reinforcement Learning for robotics control. Hobbies: guitar, watercolour art, Go</a:t>
            </a:r>
            <a:endParaRPr/>
          </a:p>
        </p:txBody>
      </p:sp>
      <p:sp>
        <p:nvSpPr>
          <p:cNvPr id="1033" name="Google Shape;1033;p44"/>
          <p:cNvSpPr txBox="1"/>
          <p:nvPr>
            <p:ph idx="5" type="body"/>
          </p:nvPr>
        </p:nvSpPr>
        <p:spPr>
          <a:xfrm>
            <a:off x="6426140" y="4370996"/>
            <a:ext cx="21189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Data Analyst - ESG and corporate emissions. Hobbies: tango, finance, natural languages</a:t>
            </a:r>
            <a:endParaRPr/>
          </a:p>
        </p:txBody>
      </p:sp>
      <p:sp>
        <p:nvSpPr>
          <p:cNvPr id="1034" name="Google Shape;1034;p44"/>
          <p:cNvSpPr txBox="1"/>
          <p:nvPr>
            <p:ph idx="6" type="body"/>
          </p:nvPr>
        </p:nvSpPr>
        <p:spPr>
          <a:xfrm>
            <a:off x="9234704" y="4357767"/>
            <a:ext cx="2118900" cy="92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Student - NLP &amp; BCI research. Hobbies: writing, dancing, reading</a:t>
            </a:r>
            <a:endParaRPr/>
          </a:p>
        </p:txBody>
      </p:sp>
      <p:sp>
        <p:nvSpPr>
          <p:cNvPr id="1035" name="Google Shape;1035;p44"/>
          <p:cNvSpPr/>
          <p:nvPr/>
        </p:nvSpPr>
        <p:spPr>
          <a:xfrm>
            <a:off x="3684001" y="1708729"/>
            <a:ext cx="1783800" cy="1783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44"/>
          <p:cNvSpPr/>
          <p:nvPr/>
        </p:nvSpPr>
        <p:spPr>
          <a:xfrm>
            <a:off x="6522451" y="1703475"/>
            <a:ext cx="1783800" cy="1783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44"/>
          <p:cNvSpPr/>
          <p:nvPr/>
        </p:nvSpPr>
        <p:spPr>
          <a:xfrm>
            <a:off x="9437100" y="1742084"/>
            <a:ext cx="1783800" cy="1783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8" name="Google Shape;103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6101" y="1748700"/>
            <a:ext cx="1779600" cy="1779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39" name="Google Shape;1039;p44"/>
          <p:cNvPicPr preferRelativeResize="0"/>
          <p:nvPr/>
        </p:nvPicPr>
        <p:blipFill rotWithShape="1">
          <a:blip r:embed="rId4">
            <a:alphaModFix/>
          </a:blip>
          <a:srcRect b="0" l="12502" r="12495" t="0"/>
          <a:stretch/>
        </p:blipFill>
        <p:spPr>
          <a:xfrm>
            <a:off x="6524551" y="1718193"/>
            <a:ext cx="1779600" cy="1779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40" name="Google Shape;1040;p44"/>
          <p:cNvPicPr preferRelativeResize="0"/>
          <p:nvPr/>
        </p:nvPicPr>
        <p:blipFill rotWithShape="1">
          <a:blip r:embed="rId5">
            <a:alphaModFix/>
          </a:blip>
          <a:srcRect b="12495" l="0" r="0" t="12502"/>
          <a:stretch/>
        </p:blipFill>
        <p:spPr>
          <a:xfrm>
            <a:off x="9439200" y="1731576"/>
            <a:ext cx="1779600" cy="1779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41" name="Google Shape;1041;p44"/>
          <p:cNvSpPr/>
          <p:nvPr/>
        </p:nvSpPr>
        <p:spPr>
          <a:xfrm>
            <a:off x="1026895" y="3701625"/>
            <a:ext cx="2118600" cy="6354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44"/>
          <p:cNvSpPr txBox="1"/>
          <p:nvPr>
            <p:ph idx="1" type="subTitle"/>
          </p:nvPr>
        </p:nvSpPr>
        <p:spPr>
          <a:xfrm>
            <a:off x="1267087" y="3715875"/>
            <a:ext cx="1646700" cy="60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Carl W.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1043" name="Google Shape;1043;p44"/>
          <p:cNvSpPr txBox="1"/>
          <p:nvPr>
            <p:ph idx="4" type="body"/>
          </p:nvPr>
        </p:nvSpPr>
        <p:spPr>
          <a:xfrm>
            <a:off x="1026775" y="4382425"/>
            <a:ext cx="21189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M</a:t>
            </a:r>
            <a:r>
              <a:rPr lang="en"/>
              <a:t>aster student - AI in robotics and autonomous systems. Hobbies: running, cycling, reading</a:t>
            </a:r>
            <a:endParaRPr/>
          </a:p>
        </p:txBody>
      </p:sp>
      <p:sp>
        <p:nvSpPr>
          <p:cNvPr id="1044" name="Google Shape;1044;p44"/>
          <p:cNvSpPr/>
          <p:nvPr/>
        </p:nvSpPr>
        <p:spPr>
          <a:xfrm>
            <a:off x="1093201" y="1708729"/>
            <a:ext cx="1783800" cy="17838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5" name="Google Shape;1045;p4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95301" y="1748700"/>
            <a:ext cx="1779600" cy="1779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4"/>
          <p:cNvSpPr txBox="1"/>
          <p:nvPr>
            <p:ph idx="1" type="body"/>
          </p:nvPr>
        </p:nvSpPr>
        <p:spPr>
          <a:xfrm>
            <a:off x="5241300" y="3202813"/>
            <a:ext cx="5678100" cy="207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Current CO</a:t>
            </a:r>
            <a:r>
              <a:rPr baseline="-25000" lang="en"/>
              <a:t>2</a:t>
            </a:r>
            <a:r>
              <a:rPr lang="en"/>
              <a:t> emissions and requirements at a collective level</a:t>
            </a:r>
            <a:endParaRPr/>
          </a:p>
        </p:txBody>
      </p:sp>
      <p:sp>
        <p:nvSpPr>
          <p:cNvPr id="768" name="Google Shape;768;p24"/>
          <p:cNvSpPr txBox="1"/>
          <p:nvPr>
            <p:ph type="title"/>
          </p:nvPr>
        </p:nvSpPr>
        <p:spPr>
          <a:xfrm>
            <a:off x="5241300" y="2342088"/>
            <a:ext cx="5235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69" name="Google Shape;769;p24"/>
          <p:cNvSpPr/>
          <p:nvPr/>
        </p:nvSpPr>
        <p:spPr>
          <a:xfrm>
            <a:off x="1261591" y="1845362"/>
            <a:ext cx="931455" cy="262913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25"/>
          <p:cNvSpPr txBox="1"/>
          <p:nvPr>
            <p:ph idx="2" type="title"/>
          </p:nvPr>
        </p:nvSpPr>
        <p:spPr>
          <a:xfrm>
            <a:off x="715025" y="898175"/>
            <a:ext cx="107148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happening:</a:t>
            </a:r>
            <a:endParaRPr/>
          </a:p>
        </p:txBody>
      </p:sp>
      <p:sp>
        <p:nvSpPr>
          <p:cNvPr id="775" name="Google Shape;775;p25"/>
          <p:cNvSpPr txBox="1"/>
          <p:nvPr>
            <p:ph idx="5" type="body"/>
          </p:nvPr>
        </p:nvSpPr>
        <p:spPr>
          <a:xfrm>
            <a:off x="4578007" y="3957038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</a:t>
            </a:r>
            <a:r>
              <a:rPr baseline="-25000" lang="en"/>
              <a:t>2</a:t>
            </a:r>
            <a:r>
              <a:rPr lang="en"/>
              <a:t> emitted </a:t>
            </a:r>
            <a:br>
              <a:rPr lang="en"/>
            </a:br>
            <a:r>
              <a:rPr lang="en">
                <a:solidFill>
                  <a:schemeClr val="accent1"/>
                </a:solidFill>
              </a:rPr>
              <a:t>in 2021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76" name="Google Shape;776;p25"/>
          <p:cNvSpPr txBox="1"/>
          <p:nvPr>
            <p:ph idx="6" type="body"/>
          </p:nvPr>
        </p:nvSpPr>
        <p:spPr>
          <a:xfrm>
            <a:off x="1005288" y="3880838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</a:t>
            </a:r>
            <a:r>
              <a:rPr baseline="-25000" lang="en"/>
              <a:t>2</a:t>
            </a:r>
            <a:r>
              <a:rPr lang="en"/>
              <a:t> in the atmosphere </a:t>
            </a:r>
            <a:r>
              <a:rPr lang="en">
                <a:solidFill>
                  <a:schemeClr val="lt1"/>
                </a:solidFill>
              </a:rPr>
              <a:t>now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7" name="Google Shape;777;p25">
            <a:hlinkClick r:id="rId3"/>
          </p:cNvPr>
          <p:cNvSpPr txBox="1"/>
          <p:nvPr>
            <p:ph type="title"/>
          </p:nvPr>
        </p:nvSpPr>
        <p:spPr>
          <a:xfrm>
            <a:off x="1005288" y="2650413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2"/>
                </a:solidFill>
              </a:rPr>
              <a:t>418 ppm</a:t>
            </a:r>
            <a:endParaRPr sz="4900">
              <a:solidFill>
                <a:schemeClr val="accent2"/>
              </a:solidFill>
            </a:endParaRPr>
          </a:p>
        </p:txBody>
      </p:sp>
      <p:sp>
        <p:nvSpPr>
          <p:cNvPr id="778" name="Google Shape;778;p25">
            <a:hlinkClick r:id="rId4"/>
          </p:cNvPr>
          <p:cNvSpPr txBox="1"/>
          <p:nvPr>
            <p:ph idx="3" type="title"/>
          </p:nvPr>
        </p:nvSpPr>
        <p:spPr>
          <a:xfrm>
            <a:off x="4577998" y="2650413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1"/>
                </a:solidFill>
              </a:rPr>
              <a:t>38.9 Gt</a:t>
            </a:r>
            <a:endParaRPr sz="4900">
              <a:solidFill>
                <a:schemeClr val="accent1"/>
              </a:solidFill>
            </a:endParaRPr>
          </a:p>
        </p:txBody>
      </p:sp>
      <p:sp>
        <p:nvSpPr>
          <p:cNvPr id="779" name="Google Shape;779;p25">
            <a:hlinkClick r:id="rId5"/>
          </p:cNvPr>
          <p:cNvSpPr txBox="1"/>
          <p:nvPr>
            <p:ph idx="4" type="title"/>
          </p:nvPr>
        </p:nvSpPr>
        <p:spPr>
          <a:xfrm>
            <a:off x="8238316" y="2650413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2"/>
                </a:solidFill>
              </a:rPr>
              <a:t>1.2 ℃</a:t>
            </a:r>
            <a:endParaRPr sz="4900">
              <a:solidFill>
                <a:schemeClr val="accent2"/>
              </a:solidFill>
            </a:endParaRPr>
          </a:p>
        </p:txBody>
      </p:sp>
      <p:sp>
        <p:nvSpPr>
          <p:cNvPr id="780" name="Google Shape;780;p25"/>
          <p:cNvSpPr txBox="1"/>
          <p:nvPr>
            <p:ph idx="1" type="body"/>
          </p:nvPr>
        </p:nvSpPr>
        <p:spPr>
          <a:xfrm>
            <a:off x="8238309" y="3891988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average temperature anomaly </a:t>
            </a:r>
            <a:r>
              <a:rPr lang="en">
                <a:solidFill>
                  <a:schemeClr val="accent2"/>
                </a:solidFill>
              </a:rPr>
              <a:t>in 2021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6"/>
          <p:cNvSpPr txBox="1"/>
          <p:nvPr>
            <p:ph idx="2" type="title"/>
          </p:nvPr>
        </p:nvSpPr>
        <p:spPr>
          <a:xfrm>
            <a:off x="715025" y="898175"/>
            <a:ext cx="107148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needs to happen:</a:t>
            </a:r>
            <a:endParaRPr/>
          </a:p>
        </p:txBody>
      </p:sp>
      <p:sp>
        <p:nvSpPr>
          <p:cNvPr id="786" name="Google Shape;786;p26"/>
          <p:cNvSpPr txBox="1"/>
          <p:nvPr>
            <p:ph idx="5" type="body"/>
          </p:nvPr>
        </p:nvSpPr>
        <p:spPr>
          <a:xfrm>
            <a:off x="4578007" y="3957038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</a:t>
            </a:r>
            <a:r>
              <a:rPr baseline="-25000" lang="en"/>
              <a:t>2</a:t>
            </a:r>
            <a:r>
              <a:rPr lang="en"/>
              <a:t> emitted </a:t>
            </a:r>
            <a:br>
              <a:rPr lang="en"/>
            </a:br>
            <a:r>
              <a:rPr lang="en">
                <a:solidFill>
                  <a:schemeClr val="accent1"/>
                </a:solidFill>
              </a:rPr>
              <a:t>in 2030*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787" name="Google Shape;787;p26"/>
          <p:cNvSpPr txBox="1"/>
          <p:nvPr>
            <p:ph idx="6" type="body"/>
          </p:nvPr>
        </p:nvSpPr>
        <p:spPr>
          <a:xfrm>
            <a:off x="1005288" y="3880838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</a:t>
            </a:r>
            <a:r>
              <a:rPr baseline="-25000" lang="en"/>
              <a:t>2</a:t>
            </a:r>
            <a:r>
              <a:rPr lang="en"/>
              <a:t> in the atmosphere </a:t>
            </a:r>
            <a:r>
              <a:rPr lang="en">
                <a:solidFill>
                  <a:schemeClr val="accent2"/>
                </a:solidFill>
              </a:rPr>
              <a:t>in 2030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88" name="Google Shape;788;p26">
            <a:hlinkClick r:id="rId3"/>
          </p:cNvPr>
          <p:cNvSpPr txBox="1"/>
          <p:nvPr>
            <p:ph type="title"/>
          </p:nvPr>
        </p:nvSpPr>
        <p:spPr>
          <a:xfrm>
            <a:off x="1005288" y="2650413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2"/>
                </a:solidFill>
              </a:rPr>
              <a:t>507</a:t>
            </a:r>
            <a:r>
              <a:rPr lang="en" sz="4900">
                <a:solidFill>
                  <a:schemeClr val="accent2"/>
                </a:solidFill>
              </a:rPr>
              <a:t> ppm</a:t>
            </a:r>
            <a:endParaRPr sz="4900">
              <a:solidFill>
                <a:schemeClr val="accent2"/>
              </a:solidFill>
            </a:endParaRPr>
          </a:p>
        </p:txBody>
      </p:sp>
      <p:sp>
        <p:nvSpPr>
          <p:cNvPr id="789" name="Google Shape;789;p26">
            <a:hlinkClick r:id="rId4"/>
          </p:cNvPr>
          <p:cNvSpPr txBox="1"/>
          <p:nvPr>
            <p:ph idx="3" type="title"/>
          </p:nvPr>
        </p:nvSpPr>
        <p:spPr>
          <a:xfrm>
            <a:off x="4577998" y="2650413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1"/>
                </a:solidFill>
              </a:rPr>
              <a:t>17.9</a:t>
            </a:r>
            <a:r>
              <a:rPr lang="en" sz="4900">
                <a:solidFill>
                  <a:schemeClr val="accent1"/>
                </a:solidFill>
              </a:rPr>
              <a:t> Gt</a:t>
            </a:r>
            <a:endParaRPr sz="4900">
              <a:solidFill>
                <a:schemeClr val="accent1"/>
              </a:solidFill>
            </a:endParaRPr>
          </a:p>
        </p:txBody>
      </p:sp>
      <p:sp>
        <p:nvSpPr>
          <p:cNvPr id="790" name="Google Shape;790;p26">
            <a:hlinkClick r:id="rId5"/>
          </p:cNvPr>
          <p:cNvSpPr txBox="1"/>
          <p:nvPr>
            <p:ph idx="4" type="title"/>
          </p:nvPr>
        </p:nvSpPr>
        <p:spPr>
          <a:xfrm>
            <a:off x="8238316" y="2650413"/>
            <a:ext cx="2948400" cy="1188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accent2"/>
                </a:solidFill>
              </a:rPr>
              <a:t>1.5 ℃</a:t>
            </a:r>
            <a:endParaRPr sz="4900">
              <a:solidFill>
                <a:schemeClr val="accent2"/>
              </a:solidFill>
            </a:endParaRPr>
          </a:p>
        </p:txBody>
      </p:sp>
      <p:sp>
        <p:nvSpPr>
          <p:cNvPr id="791" name="Google Shape;791;p26"/>
          <p:cNvSpPr txBox="1"/>
          <p:nvPr>
            <p:ph idx="1" type="body"/>
          </p:nvPr>
        </p:nvSpPr>
        <p:spPr>
          <a:xfrm>
            <a:off x="8238309" y="3891988"/>
            <a:ext cx="2948400" cy="92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average temperature anomaly </a:t>
            </a:r>
            <a:r>
              <a:rPr lang="en">
                <a:solidFill>
                  <a:schemeClr val="accent2"/>
                </a:solidFill>
              </a:rPr>
              <a:t>in 2030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92" name="Google Shape;792;p26"/>
          <p:cNvSpPr txBox="1"/>
          <p:nvPr>
            <p:ph idx="4294967295" type="body"/>
          </p:nvPr>
        </p:nvSpPr>
        <p:spPr>
          <a:xfrm>
            <a:off x="640675" y="6254850"/>
            <a:ext cx="10255500" cy="458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1300"/>
              <a:t>*Assuming emissions in 2015 were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35.7 GtCO</a:t>
            </a:r>
            <a:r>
              <a:rPr baseline="-25000" lang="en" sz="1300" u="sng">
                <a:solidFill>
                  <a:schemeClr val="hlink"/>
                </a:solidFill>
                <a:hlinkClick r:id="rId7"/>
              </a:rPr>
              <a:t>2</a:t>
            </a:r>
            <a:r>
              <a:rPr lang="en" sz="1300"/>
              <a:t> </a:t>
            </a:r>
            <a:endParaRPr sz="1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27"/>
          <p:cNvSpPr/>
          <p:nvPr/>
        </p:nvSpPr>
        <p:spPr>
          <a:xfrm>
            <a:off x="1261591" y="1845362"/>
            <a:ext cx="1810327" cy="267420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2</a:t>
            </a:r>
          </a:p>
        </p:txBody>
      </p:sp>
      <p:sp>
        <p:nvSpPr>
          <p:cNvPr id="798" name="Google Shape;798;p27"/>
          <p:cNvSpPr txBox="1"/>
          <p:nvPr>
            <p:ph idx="1" type="body"/>
          </p:nvPr>
        </p:nvSpPr>
        <p:spPr>
          <a:xfrm>
            <a:off x="5241300" y="3202813"/>
            <a:ext cx="5678100" cy="2075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Effects of computing and code optimization on CO</a:t>
            </a:r>
            <a:r>
              <a:rPr baseline="-25000" lang="en"/>
              <a:t>2</a:t>
            </a:r>
            <a:r>
              <a:rPr lang="en"/>
              <a:t> emissions </a:t>
            </a:r>
            <a:endParaRPr/>
          </a:p>
        </p:txBody>
      </p:sp>
      <p:sp>
        <p:nvSpPr>
          <p:cNvPr id="799" name="Google Shape;799;p27"/>
          <p:cNvSpPr txBox="1"/>
          <p:nvPr>
            <p:ph type="title"/>
          </p:nvPr>
        </p:nvSpPr>
        <p:spPr>
          <a:xfrm>
            <a:off x="5241300" y="2342088"/>
            <a:ext cx="52350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Climate and Code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28"/>
          <p:cNvSpPr/>
          <p:nvPr/>
        </p:nvSpPr>
        <p:spPr>
          <a:xfrm>
            <a:off x="1212300" y="2107375"/>
            <a:ext cx="10377859" cy="7023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40% of CO2 emissions</a:t>
            </a:r>
          </a:p>
        </p:txBody>
      </p:sp>
      <p:sp>
        <p:nvSpPr>
          <p:cNvPr id="805" name="Google Shape;805;p28"/>
          <p:cNvSpPr/>
          <p:nvPr/>
        </p:nvSpPr>
        <p:spPr>
          <a:xfrm>
            <a:off x="1212300" y="3363175"/>
            <a:ext cx="10289276" cy="88419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from energy production</a:t>
            </a:r>
          </a:p>
        </p:txBody>
      </p:sp>
      <p:sp>
        <p:nvSpPr>
          <p:cNvPr id="806" name="Google Shape;806;p28"/>
          <p:cNvSpPr/>
          <p:nvPr/>
        </p:nvSpPr>
        <p:spPr>
          <a:xfrm>
            <a:off x="1212300" y="4606608"/>
            <a:ext cx="8736262" cy="88419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6" scaled="0"/>
                </a:gradFill>
                <a:latin typeface="DM Sans"/>
              </a:rPr>
              <a:t>belong to electricity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9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is used everywhere.</a:t>
            </a:r>
            <a:endParaRPr/>
          </a:p>
        </p:txBody>
      </p:sp>
      <p:pic>
        <p:nvPicPr>
          <p:cNvPr id="812" name="Google Shape;812;p29"/>
          <p:cNvPicPr preferRelativeResize="0"/>
          <p:nvPr/>
        </p:nvPicPr>
        <p:blipFill rotWithShape="1">
          <a:blip r:embed="rId3">
            <a:alphaModFix/>
          </a:blip>
          <a:srcRect b="3514" l="29448" r="29444" t="3514"/>
          <a:stretch/>
        </p:blipFill>
        <p:spPr>
          <a:xfrm>
            <a:off x="1204950" y="3842950"/>
            <a:ext cx="964200" cy="921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3" name="Google Shape;813;p29"/>
          <p:cNvPicPr preferRelativeResize="0"/>
          <p:nvPr/>
        </p:nvPicPr>
        <p:blipFill rotWithShape="1">
          <a:blip r:embed="rId3">
            <a:alphaModFix/>
          </a:blip>
          <a:srcRect b="3514" l="29448" r="29444" t="3514"/>
          <a:stretch/>
        </p:blipFill>
        <p:spPr>
          <a:xfrm>
            <a:off x="1878350" y="2711025"/>
            <a:ext cx="1284600" cy="1227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14" name="Google Shape;814;p29"/>
          <p:cNvSpPr/>
          <p:nvPr/>
        </p:nvSpPr>
        <p:spPr>
          <a:xfrm>
            <a:off x="831125" y="2484700"/>
            <a:ext cx="4173300" cy="29877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5" name="Google Shape;815;p29"/>
          <p:cNvPicPr preferRelativeResize="0"/>
          <p:nvPr/>
        </p:nvPicPr>
        <p:blipFill rotWithShape="1">
          <a:blip r:embed="rId3">
            <a:alphaModFix/>
          </a:blip>
          <a:srcRect b="3514" l="29448" r="29444" t="3514"/>
          <a:stretch/>
        </p:blipFill>
        <p:spPr>
          <a:xfrm>
            <a:off x="5378250" y="3189225"/>
            <a:ext cx="964200" cy="921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6" name="Google Shape;816;p29"/>
          <p:cNvPicPr preferRelativeResize="0"/>
          <p:nvPr/>
        </p:nvPicPr>
        <p:blipFill rotWithShape="1">
          <a:blip r:embed="rId3">
            <a:alphaModFix/>
          </a:blip>
          <a:srcRect b="3514" l="29448" r="29444" t="3514"/>
          <a:stretch/>
        </p:blipFill>
        <p:spPr>
          <a:xfrm>
            <a:off x="6051650" y="2057300"/>
            <a:ext cx="1284600" cy="1227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17" name="Google Shape;817;p29"/>
          <p:cNvSpPr/>
          <p:nvPr/>
        </p:nvSpPr>
        <p:spPr>
          <a:xfrm>
            <a:off x="5004425" y="1830975"/>
            <a:ext cx="4173300" cy="29877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8" name="Google Shape;818;p29"/>
          <p:cNvPicPr preferRelativeResize="0"/>
          <p:nvPr/>
        </p:nvPicPr>
        <p:blipFill rotWithShape="1">
          <a:blip r:embed="rId3">
            <a:alphaModFix/>
          </a:blip>
          <a:srcRect b="3514" l="29448" r="29444" t="3514"/>
          <a:stretch/>
        </p:blipFill>
        <p:spPr>
          <a:xfrm>
            <a:off x="5193282" y="5515168"/>
            <a:ext cx="486900" cy="428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9" name="Google Shape;819;p29"/>
          <p:cNvPicPr preferRelativeResize="0"/>
          <p:nvPr/>
        </p:nvPicPr>
        <p:blipFill rotWithShape="1">
          <a:blip r:embed="rId3">
            <a:alphaModFix/>
          </a:blip>
          <a:srcRect b="3514" l="29448" r="29444" t="3514"/>
          <a:stretch/>
        </p:blipFill>
        <p:spPr>
          <a:xfrm>
            <a:off x="5533485" y="4988984"/>
            <a:ext cx="648900" cy="57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20" name="Google Shape;820;p29"/>
          <p:cNvSpPr/>
          <p:nvPr/>
        </p:nvSpPr>
        <p:spPr>
          <a:xfrm>
            <a:off x="5004425" y="4883775"/>
            <a:ext cx="2108100" cy="13890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1" name="Google Shape;821;p29"/>
          <p:cNvPicPr preferRelativeResize="0"/>
          <p:nvPr/>
        </p:nvPicPr>
        <p:blipFill rotWithShape="1">
          <a:blip r:embed="rId3">
            <a:alphaModFix/>
          </a:blip>
          <a:srcRect b="3514" l="29448" r="29444" t="3514"/>
          <a:stretch/>
        </p:blipFill>
        <p:spPr>
          <a:xfrm>
            <a:off x="9366582" y="4231368"/>
            <a:ext cx="486900" cy="4284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2" name="Google Shape;822;p29"/>
          <p:cNvPicPr preferRelativeResize="0"/>
          <p:nvPr/>
        </p:nvPicPr>
        <p:blipFill rotWithShape="1">
          <a:blip r:embed="rId3">
            <a:alphaModFix/>
          </a:blip>
          <a:srcRect b="3514" l="29448" r="29444" t="3514"/>
          <a:stretch/>
        </p:blipFill>
        <p:spPr>
          <a:xfrm>
            <a:off x="9706785" y="3705184"/>
            <a:ext cx="648900" cy="57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23" name="Google Shape;823;p29"/>
          <p:cNvSpPr/>
          <p:nvPr/>
        </p:nvSpPr>
        <p:spPr>
          <a:xfrm>
            <a:off x="9177725" y="3599975"/>
            <a:ext cx="2108100" cy="13890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30"/>
          <p:cNvSpPr/>
          <p:nvPr/>
        </p:nvSpPr>
        <p:spPr>
          <a:xfrm>
            <a:off x="6912371" y="2240725"/>
            <a:ext cx="4262700" cy="7155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30"/>
          <p:cNvSpPr/>
          <p:nvPr/>
        </p:nvSpPr>
        <p:spPr>
          <a:xfrm>
            <a:off x="1255779" y="2240725"/>
            <a:ext cx="4262700" cy="7308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30"/>
          <p:cNvSpPr txBox="1"/>
          <p:nvPr>
            <p:ph type="title"/>
          </p:nvPr>
        </p:nvSpPr>
        <p:spPr>
          <a:xfrm>
            <a:off x="720400" y="898175"/>
            <a:ext cx="109119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activities CO</a:t>
            </a:r>
            <a:r>
              <a:rPr baseline="-25000" lang="en"/>
              <a:t>2</a:t>
            </a:r>
            <a:r>
              <a:rPr lang="en"/>
              <a:t> emissions</a:t>
            </a:r>
            <a:endParaRPr/>
          </a:p>
        </p:txBody>
      </p:sp>
      <p:sp>
        <p:nvSpPr>
          <p:cNvPr id="831" name="Google Shape;831;p30"/>
          <p:cNvSpPr txBox="1"/>
          <p:nvPr>
            <p:ph idx="3" type="subTitle"/>
          </p:nvPr>
        </p:nvSpPr>
        <p:spPr>
          <a:xfrm>
            <a:off x="6912387" y="2250245"/>
            <a:ext cx="4262700" cy="6834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Blockchain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832" name="Google Shape;832;p30"/>
          <p:cNvSpPr txBox="1"/>
          <p:nvPr>
            <p:ph idx="4" type="subTitle"/>
          </p:nvPr>
        </p:nvSpPr>
        <p:spPr>
          <a:xfrm>
            <a:off x="1235272" y="2259616"/>
            <a:ext cx="4262700" cy="698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rgbClr val="4E4F51"/>
                </a:solidFill>
              </a:rPr>
              <a:t>Cloud</a:t>
            </a:r>
            <a:endParaRPr>
              <a:solidFill>
                <a:srgbClr val="4E4F51"/>
              </a:solidFill>
            </a:endParaRPr>
          </a:p>
        </p:txBody>
      </p:sp>
      <p:sp>
        <p:nvSpPr>
          <p:cNvPr id="833" name="Google Shape;833;p30"/>
          <p:cNvSpPr txBox="1"/>
          <p:nvPr>
            <p:ph idx="7" type="body"/>
          </p:nvPr>
        </p:nvSpPr>
        <p:spPr>
          <a:xfrm>
            <a:off x="1443283" y="4302332"/>
            <a:ext cx="3866400" cy="106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CO</a:t>
            </a:r>
            <a:r>
              <a:rPr baseline="-25000" lang="en"/>
              <a:t>2</a:t>
            </a:r>
            <a:r>
              <a:rPr lang="en"/>
              <a:t> emitted by data centres &amp; networks* </a:t>
            </a:r>
            <a:endParaRPr/>
          </a:p>
        </p:txBody>
      </p:sp>
      <p:sp>
        <p:nvSpPr>
          <p:cNvPr id="834" name="Google Shape;834;p30">
            <a:hlinkClick r:id="rId3"/>
          </p:cNvPr>
          <p:cNvSpPr txBox="1"/>
          <p:nvPr>
            <p:ph idx="4294967295" type="title"/>
          </p:nvPr>
        </p:nvSpPr>
        <p:spPr>
          <a:xfrm>
            <a:off x="1443271" y="3150112"/>
            <a:ext cx="3866400" cy="1367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accent1"/>
                </a:solidFill>
              </a:rPr>
              <a:t>~340</a:t>
            </a:r>
            <a:r>
              <a:rPr lang="en" sz="5200">
                <a:solidFill>
                  <a:schemeClr val="accent1"/>
                </a:solidFill>
              </a:rPr>
              <a:t> Mt</a:t>
            </a:r>
            <a:endParaRPr sz="5200">
              <a:solidFill>
                <a:schemeClr val="accent1"/>
              </a:solidFill>
            </a:endParaRPr>
          </a:p>
        </p:txBody>
      </p:sp>
      <p:sp>
        <p:nvSpPr>
          <p:cNvPr id="835" name="Google Shape;835;p30"/>
          <p:cNvSpPr txBox="1"/>
          <p:nvPr>
            <p:ph idx="7" type="body"/>
          </p:nvPr>
        </p:nvSpPr>
        <p:spPr>
          <a:xfrm>
            <a:off x="7220329" y="4258900"/>
            <a:ext cx="3866400" cy="1041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CO2 emitted by crypto currency mining*</a:t>
            </a:r>
            <a:endParaRPr/>
          </a:p>
          <a:p>
            <a:pPr indent="0" lvl="0" marL="0" rtl="0" algn="ctr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30">
            <a:hlinkClick r:id="rId4"/>
          </p:cNvPr>
          <p:cNvSpPr txBox="1"/>
          <p:nvPr>
            <p:ph idx="4294967295" type="title"/>
          </p:nvPr>
        </p:nvSpPr>
        <p:spPr>
          <a:xfrm>
            <a:off x="7220317" y="3130954"/>
            <a:ext cx="3866400" cy="1338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chemeClr val="accent1"/>
                </a:solidFill>
              </a:rPr>
              <a:t>~70</a:t>
            </a:r>
            <a:r>
              <a:rPr lang="en" sz="5200">
                <a:solidFill>
                  <a:schemeClr val="accent1"/>
                </a:solidFill>
              </a:rPr>
              <a:t> Mt</a:t>
            </a:r>
            <a:endParaRPr sz="5200">
              <a:solidFill>
                <a:schemeClr val="accent1"/>
              </a:solidFill>
            </a:endParaRPr>
          </a:p>
        </p:txBody>
      </p:sp>
      <p:sp>
        <p:nvSpPr>
          <p:cNvPr id="837" name="Google Shape;837;p30"/>
          <p:cNvSpPr txBox="1"/>
          <p:nvPr>
            <p:ph idx="9" type="body"/>
          </p:nvPr>
        </p:nvSpPr>
        <p:spPr>
          <a:xfrm>
            <a:off x="640675" y="6191925"/>
            <a:ext cx="10255500" cy="423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*Assuming an emissions factor of 0.5 kgCO</a:t>
            </a:r>
            <a:r>
              <a:rPr baseline="-25000" lang="en" sz="800"/>
              <a:t>2</a:t>
            </a:r>
            <a:r>
              <a:rPr lang="en" sz="800"/>
              <a:t> / kWh</a:t>
            </a:r>
            <a:br>
              <a:rPr lang="en" sz="800"/>
            </a:br>
            <a:r>
              <a:rPr lang="en" sz="800"/>
              <a:t>** Estimate based on individual consumption of household PC, laptops and mobile devices</a:t>
            </a:r>
            <a:endParaRPr sz="800"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t/>
            </a:r>
            <a:endParaRPr sz="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Mania · Modern Dark ">
  <a:themeElements>
    <a:clrScheme name="Simple Light">
      <a:dk1>
        <a:srgbClr val="000000"/>
      </a:dk1>
      <a:lt1>
        <a:srgbClr val="96FA92"/>
      </a:lt1>
      <a:dk2>
        <a:srgbClr val="DCDDE0"/>
      </a:dk2>
      <a:lt2>
        <a:srgbClr val="EEEEEE"/>
      </a:lt2>
      <a:accent1>
        <a:srgbClr val="CCFA92"/>
      </a:accent1>
      <a:accent2>
        <a:srgbClr val="93F9C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